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273" r:id="rId15"/>
    <p:sldId id="274" r:id="rId16"/>
    <p:sldId id="275" r:id="rId17"/>
    <p:sldId id="282" r:id="rId18"/>
    <p:sldId id="281" r:id="rId19"/>
    <p:sldId id="277" r:id="rId20"/>
    <p:sldId id="284" r:id="rId21"/>
    <p:sldId id="283" r:id="rId22"/>
    <p:sldId id="285" r:id="rId23"/>
    <p:sldId id="286" r:id="rId24"/>
    <p:sldId id="287" r:id="rId25"/>
    <p:sldId id="289" r:id="rId26"/>
    <p:sldId id="290" r:id="rId27"/>
    <p:sldId id="292" r:id="rId28"/>
    <p:sldId id="293" r:id="rId29"/>
    <p:sldId id="294" r:id="rId30"/>
    <p:sldId id="295" r:id="rId31"/>
    <p:sldId id="278" r:id="rId32"/>
    <p:sldId id="313" r:id="rId33"/>
    <p:sldId id="296" r:id="rId34"/>
    <p:sldId id="276" r:id="rId35"/>
    <p:sldId id="280" r:id="rId36"/>
    <p:sldId id="298" r:id="rId37"/>
    <p:sldId id="299" r:id="rId38"/>
    <p:sldId id="314" r:id="rId39"/>
    <p:sldId id="300" r:id="rId40"/>
    <p:sldId id="302" r:id="rId41"/>
    <p:sldId id="303" r:id="rId42"/>
    <p:sldId id="304" r:id="rId43"/>
    <p:sldId id="312"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2" autoAdjust="0"/>
    <p:restoredTop sz="79647" autoAdjust="0"/>
  </p:normalViewPr>
  <p:slideViewPr>
    <p:cSldViewPr snapToGrid="0">
      <p:cViewPr varScale="1">
        <p:scale>
          <a:sx n="84" d="100"/>
          <a:sy n="84" d="100"/>
        </p:scale>
        <p:origin x="960" y="184"/>
      </p:cViewPr>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rjan, Amar" userId="42288142-0c2e-46bf-9d89-edac47b8f1d2" providerId="ADAL" clId="{5FCFE0FA-07D1-48FE-81C1-9CEF6B9A202E}"/>
    <pc:docChg chg="modSld">
      <pc:chgData name="Maharjan, Amar" userId="42288142-0c2e-46bf-9d89-edac47b8f1d2" providerId="ADAL" clId="{5FCFE0FA-07D1-48FE-81C1-9CEF6B9A202E}" dt="2023-12-02T16:50:12.777" v="11" actId="20577"/>
      <pc:docMkLst>
        <pc:docMk/>
      </pc:docMkLst>
      <pc:sldChg chg="modSp mod">
        <pc:chgData name="Maharjan, Amar" userId="42288142-0c2e-46bf-9d89-edac47b8f1d2" providerId="ADAL" clId="{5FCFE0FA-07D1-48FE-81C1-9CEF6B9A202E}" dt="2023-12-02T16:50:12.777" v="11" actId="20577"/>
        <pc:sldMkLst>
          <pc:docMk/>
          <pc:sldMk cId="4289742384" sldId="273"/>
        </pc:sldMkLst>
        <pc:spChg chg="mod">
          <ac:chgData name="Maharjan, Amar" userId="42288142-0c2e-46bf-9d89-edac47b8f1d2" providerId="ADAL" clId="{5FCFE0FA-07D1-48FE-81C1-9CEF6B9A202E}" dt="2023-12-02T16:50:12.777" v="11" actId="20577"/>
          <ac:spMkLst>
            <pc:docMk/>
            <pc:sldMk cId="4289742384" sldId="273"/>
            <ac:spMk id="3" creationId="{C76AC266-C720-271A-47D4-33B74CAADE9E}"/>
          </ac:spMkLst>
        </pc:spChg>
      </pc:sldChg>
    </pc:docChg>
  </pc:docChgLst>
  <pc:docChgLst>
    <pc:chgData name="Maharjan, Amar" userId="42288142-0c2e-46bf-9d89-edac47b8f1d2" providerId="ADAL" clId="{3C84D21C-4759-49B5-8931-2B56BA9C7D8F}"/>
    <pc:docChg chg="delSld">
      <pc:chgData name="Maharjan, Amar" userId="42288142-0c2e-46bf-9d89-edac47b8f1d2" providerId="ADAL" clId="{3C84D21C-4759-49B5-8931-2B56BA9C7D8F}" dt="2024-11-16T05:55:00.623" v="0" actId="2696"/>
      <pc:docMkLst>
        <pc:docMk/>
      </pc:docMkLst>
      <pc:sldChg chg="del">
        <pc:chgData name="Maharjan, Amar" userId="42288142-0c2e-46bf-9d89-edac47b8f1d2" providerId="ADAL" clId="{3C84D21C-4759-49B5-8931-2B56BA9C7D8F}" dt="2024-11-16T05:55:00.623" v="0" actId="2696"/>
        <pc:sldMkLst>
          <pc:docMk/>
          <pc:sldMk cId="976485179" sldId="272"/>
        </pc:sldMkLst>
      </pc:sldChg>
    </pc:docChg>
  </pc:docChgLst>
  <pc:docChgLst>
    <pc:chgData name="Maharjan, Amar" userId="42288142-0c2e-46bf-9d89-edac47b8f1d2" providerId="ADAL" clId="{5EB1F270-CA4B-490D-91BA-E2C69287E32C}"/>
    <pc:docChg chg="undo custSel modSld">
      <pc:chgData name="Maharjan, Amar" userId="42288142-0c2e-46bf-9d89-edac47b8f1d2" providerId="ADAL" clId="{5EB1F270-CA4B-490D-91BA-E2C69287E32C}" dt="2023-12-02T15:02:55.758" v="84" actId="313"/>
      <pc:docMkLst>
        <pc:docMk/>
      </pc:docMkLst>
      <pc:sldChg chg="modSp mod">
        <pc:chgData name="Maharjan, Amar" userId="42288142-0c2e-46bf-9d89-edac47b8f1d2" providerId="ADAL" clId="{5EB1F270-CA4B-490D-91BA-E2C69287E32C}" dt="2023-08-19T23:01:04.984" v="1" actId="27636"/>
        <pc:sldMkLst>
          <pc:docMk/>
          <pc:sldMk cId="3201442386" sldId="259"/>
        </pc:sldMkLst>
        <pc:spChg chg="mod">
          <ac:chgData name="Maharjan, Amar" userId="42288142-0c2e-46bf-9d89-edac47b8f1d2" providerId="ADAL" clId="{5EB1F270-CA4B-490D-91BA-E2C69287E32C}" dt="2023-08-19T23:01:04.984" v="1" actId="27636"/>
          <ac:spMkLst>
            <pc:docMk/>
            <pc:sldMk cId="3201442386" sldId="259"/>
            <ac:spMk id="3" creationId="{CCDB7042-56E9-8BB6-0DD8-E689EE5215DF}"/>
          </ac:spMkLst>
        </pc:spChg>
      </pc:sldChg>
      <pc:sldChg chg="modSp mod">
        <pc:chgData name="Maharjan, Amar" userId="42288142-0c2e-46bf-9d89-edac47b8f1d2" providerId="ADAL" clId="{5EB1F270-CA4B-490D-91BA-E2C69287E32C}" dt="2023-11-27T04:41:06.284" v="65" actId="20577"/>
        <pc:sldMkLst>
          <pc:docMk/>
          <pc:sldMk cId="838465230" sldId="261"/>
        </pc:sldMkLst>
        <pc:spChg chg="mod">
          <ac:chgData name="Maharjan, Amar" userId="42288142-0c2e-46bf-9d89-edac47b8f1d2" providerId="ADAL" clId="{5EB1F270-CA4B-490D-91BA-E2C69287E32C}" dt="2023-11-27T04:41:06.284" v="65" actId="20577"/>
          <ac:spMkLst>
            <pc:docMk/>
            <pc:sldMk cId="838465230" sldId="261"/>
            <ac:spMk id="3" creationId="{CE925B2E-48DA-8FF0-21D5-8DF81F367E86}"/>
          </ac:spMkLst>
        </pc:spChg>
      </pc:sldChg>
      <pc:sldChg chg="modNotesTx">
        <pc:chgData name="Maharjan, Amar" userId="42288142-0c2e-46bf-9d89-edac47b8f1d2" providerId="ADAL" clId="{5EB1F270-CA4B-490D-91BA-E2C69287E32C}" dt="2023-11-18T15:33:44.853" v="15" actId="20577"/>
        <pc:sldMkLst>
          <pc:docMk/>
          <pc:sldMk cId="2826400704" sldId="264"/>
        </pc:sldMkLst>
      </pc:sldChg>
      <pc:sldChg chg="modSp mod">
        <pc:chgData name="Maharjan, Amar" userId="42288142-0c2e-46bf-9d89-edac47b8f1d2" providerId="ADAL" clId="{5EB1F270-CA4B-490D-91BA-E2C69287E32C}" dt="2023-11-18T15:44:24.561" v="16" actId="6549"/>
        <pc:sldMkLst>
          <pc:docMk/>
          <pc:sldMk cId="976485179" sldId="272"/>
        </pc:sldMkLst>
        <pc:spChg chg="mod">
          <ac:chgData name="Maharjan, Amar" userId="42288142-0c2e-46bf-9d89-edac47b8f1d2" providerId="ADAL" clId="{5EB1F270-CA4B-490D-91BA-E2C69287E32C}" dt="2023-11-18T15:44:24.561" v="16" actId="6549"/>
          <ac:spMkLst>
            <pc:docMk/>
            <pc:sldMk cId="976485179" sldId="272"/>
            <ac:spMk id="3" creationId="{117D0D6F-129F-B88A-0293-8D50282E8384}"/>
          </ac:spMkLst>
        </pc:spChg>
      </pc:sldChg>
      <pc:sldChg chg="modNotesTx">
        <pc:chgData name="Maharjan, Amar" userId="42288142-0c2e-46bf-9d89-edac47b8f1d2" providerId="ADAL" clId="{5EB1F270-CA4B-490D-91BA-E2C69287E32C}" dt="2023-12-02T15:02:55.758" v="84" actId="313"/>
        <pc:sldMkLst>
          <pc:docMk/>
          <pc:sldMk cId="1409810791" sldId="297"/>
        </pc:sldMkLst>
      </pc:sldChg>
    </pc:docChg>
  </pc:docChgLst>
  <pc:docChgLst>
    <pc:chgData name="Maharjan, Amar" userId="42288142-0c2e-46bf-9d89-edac47b8f1d2" providerId="ADAL" clId="{95E70C7B-46C8-4E13-AF2A-2F0E2CF1279E}"/>
    <pc:docChg chg="undo custSel addSld delSld modSld sldOrd modMainMaster">
      <pc:chgData name="Maharjan, Amar" userId="42288142-0c2e-46bf-9d89-edac47b8f1d2" providerId="ADAL" clId="{95E70C7B-46C8-4E13-AF2A-2F0E2CF1279E}" dt="2022-11-28T22:26:08.300" v="2886" actId="20577"/>
      <pc:docMkLst>
        <pc:docMk/>
      </pc:docMkLst>
      <pc:sldChg chg="addSp modSp mod">
        <pc:chgData name="Maharjan, Amar" userId="42288142-0c2e-46bf-9d89-edac47b8f1d2" providerId="ADAL" clId="{95E70C7B-46C8-4E13-AF2A-2F0E2CF1279E}" dt="2022-11-27T21:28:12.750" v="24" actId="27636"/>
        <pc:sldMkLst>
          <pc:docMk/>
          <pc:sldMk cId="469145858" sldId="260"/>
        </pc:sldMkLst>
        <pc:spChg chg="mod">
          <ac:chgData name="Maharjan, Amar" userId="42288142-0c2e-46bf-9d89-edac47b8f1d2" providerId="ADAL" clId="{95E70C7B-46C8-4E13-AF2A-2F0E2CF1279E}" dt="2022-11-27T21:28:12.750" v="24" actId="27636"/>
          <ac:spMkLst>
            <pc:docMk/>
            <pc:sldMk cId="469145858" sldId="260"/>
            <ac:spMk id="3" creationId="{B18B118F-A29C-4D2F-FD8C-C75887C718AD}"/>
          </ac:spMkLst>
        </pc:spChg>
        <pc:picChg chg="add mod">
          <ac:chgData name="Maharjan, Amar" userId="42288142-0c2e-46bf-9d89-edac47b8f1d2" providerId="ADAL" clId="{95E70C7B-46C8-4E13-AF2A-2F0E2CF1279E}" dt="2022-11-27T21:28:09.105" v="22" actId="1076"/>
          <ac:picMkLst>
            <pc:docMk/>
            <pc:sldMk cId="469145858" sldId="260"/>
            <ac:picMk id="4" creationId="{03022BB8-B592-465C-D2C4-B44B56DEE59D}"/>
          </ac:picMkLst>
        </pc:picChg>
      </pc:sldChg>
      <pc:sldChg chg="modSp new mod">
        <pc:chgData name="Maharjan, Amar" userId="42288142-0c2e-46bf-9d89-edac47b8f1d2" providerId="ADAL" clId="{95E70C7B-46C8-4E13-AF2A-2F0E2CF1279E}" dt="2022-11-28T03:35:33.479" v="2619" actId="207"/>
        <pc:sldMkLst>
          <pc:docMk/>
          <pc:sldMk cId="838465230" sldId="261"/>
        </pc:sldMkLst>
        <pc:spChg chg="mod">
          <ac:chgData name="Maharjan, Amar" userId="42288142-0c2e-46bf-9d89-edac47b8f1d2" providerId="ADAL" clId="{95E70C7B-46C8-4E13-AF2A-2F0E2CF1279E}" dt="2022-11-27T21:25:37.945" v="3"/>
          <ac:spMkLst>
            <pc:docMk/>
            <pc:sldMk cId="838465230" sldId="261"/>
            <ac:spMk id="2" creationId="{31FB4D44-DBA1-4BA4-46D4-74FE43B1D3DA}"/>
          </ac:spMkLst>
        </pc:spChg>
        <pc:spChg chg="mod">
          <ac:chgData name="Maharjan, Amar" userId="42288142-0c2e-46bf-9d89-edac47b8f1d2" providerId="ADAL" clId="{95E70C7B-46C8-4E13-AF2A-2F0E2CF1279E}" dt="2022-11-28T03:35:33.479" v="2619" actId="207"/>
          <ac:spMkLst>
            <pc:docMk/>
            <pc:sldMk cId="838465230" sldId="261"/>
            <ac:spMk id="3" creationId="{CE925B2E-48DA-8FF0-21D5-8DF81F367E86}"/>
          </ac:spMkLst>
        </pc:spChg>
      </pc:sldChg>
      <pc:sldChg chg="addSp delSp modSp new mod">
        <pc:chgData name="Maharjan, Amar" userId="42288142-0c2e-46bf-9d89-edac47b8f1d2" providerId="ADAL" clId="{95E70C7B-46C8-4E13-AF2A-2F0E2CF1279E}" dt="2022-11-28T03:43:32.558" v="2734" actId="1076"/>
        <pc:sldMkLst>
          <pc:docMk/>
          <pc:sldMk cId="3181808241" sldId="262"/>
        </pc:sldMkLst>
        <pc:spChg chg="mod">
          <ac:chgData name="Maharjan, Amar" userId="42288142-0c2e-46bf-9d89-edac47b8f1d2" providerId="ADAL" clId="{95E70C7B-46C8-4E13-AF2A-2F0E2CF1279E}" dt="2022-11-27T21:26:06.351" v="9"/>
          <ac:spMkLst>
            <pc:docMk/>
            <pc:sldMk cId="3181808241" sldId="262"/>
            <ac:spMk id="2" creationId="{AB42DE38-A4F0-6C37-AA27-372187A52E45}"/>
          </ac:spMkLst>
        </pc:spChg>
        <pc:spChg chg="del">
          <ac:chgData name="Maharjan, Amar" userId="42288142-0c2e-46bf-9d89-edac47b8f1d2" providerId="ADAL" clId="{95E70C7B-46C8-4E13-AF2A-2F0E2CF1279E}" dt="2022-11-27T21:25:48.214" v="5"/>
          <ac:spMkLst>
            <pc:docMk/>
            <pc:sldMk cId="3181808241" sldId="262"/>
            <ac:spMk id="3" creationId="{1A9E701B-AB76-7D3B-A0BC-42087B74587E}"/>
          </ac:spMkLst>
        </pc:spChg>
        <pc:picChg chg="add mod">
          <ac:chgData name="Maharjan, Amar" userId="42288142-0c2e-46bf-9d89-edac47b8f1d2" providerId="ADAL" clId="{95E70C7B-46C8-4E13-AF2A-2F0E2CF1279E}" dt="2022-11-28T03:43:32.558" v="2734" actId="1076"/>
          <ac:picMkLst>
            <pc:docMk/>
            <pc:sldMk cId="3181808241" sldId="262"/>
            <ac:picMk id="4" creationId="{1C7331B3-619C-6AC0-6F15-A32C939FB953}"/>
          </ac:picMkLst>
        </pc:picChg>
      </pc:sldChg>
      <pc:sldChg chg="modSp new mod">
        <pc:chgData name="Maharjan, Amar" userId="42288142-0c2e-46bf-9d89-edac47b8f1d2" providerId="ADAL" clId="{95E70C7B-46C8-4E13-AF2A-2F0E2CF1279E}" dt="2022-11-28T03:36:09.793" v="2672" actId="20577"/>
        <pc:sldMkLst>
          <pc:docMk/>
          <pc:sldMk cId="554502412" sldId="263"/>
        </pc:sldMkLst>
        <pc:spChg chg="mod">
          <ac:chgData name="Maharjan, Amar" userId="42288142-0c2e-46bf-9d89-edac47b8f1d2" providerId="ADAL" clId="{95E70C7B-46C8-4E13-AF2A-2F0E2CF1279E}" dt="2022-11-28T03:36:09.793" v="2672" actId="20577"/>
          <ac:spMkLst>
            <pc:docMk/>
            <pc:sldMk cId="554502412" sldId="263"/>
            <ac:spMk id="2" creationId="{78F39E95-2E30-183D-1F57-88827A670F36}"/>
          </ac:spMkLst>
        </pc:spChg>
        <pc:spChg chg="mod">
          <ac:chgData name="Maharjan, Amar" userId="42288142-0c2e-46bf-9d89-edac47b8f1d2" providerId="ADAL" clId="{95E70C7B-46C8-4E13-AF2A-2F0E2CF1279E}" dt="2022-11-28T03:35:45.521" v="2637" actId="20577"/>
          <ac:spMkLst>
            <pc:docMk/>
            <pc:sldMk cId="554502412" sldId="263"/>
            <ac:spMk id="3" creationId="{FBA9354E-B401-9C32-B1A5-016DB3C3013C}"/>
          </ac:spMkLst>
        </pc:spChg>
      </pc:sldChg>
      <pc:sldChg chg="modSp new mod modShow modNotesTx">
        <pc:chgData name="Maharjan, Amar" userId="42288142-0c2e-46bf-9d89-edac47b8f1d2" providerId="ADAL" clId="{95E70C7B-46C8-4E13-AF2A-2F0E2CF1279E}" dt="2022-11-28T21:40:25.608" v="2780" actId="20577"/>
        <pc:sldMkLst>
          <pc:docMk/>
          <pc:sldMk cId="2826400704" sldId="264"/>
        </pc:sldMkLst>
        <pc:spChg chg="mod">
          <ac:chgData name="Maharjan, Amar" userId="42288142-0c2e-46bf-9d89-edac47b8f1d2" providerId="ADAL" clId="{95E70C7B-46C8-4E13-AF2A-2F0E2CF1279E}" dt="2022-11-27T21:40:59.932" v="88" actId="20577"/>
          <ac:spMkLst>
            <pc:docMk/>
            <pc:sldMk cId="2826400704" sldId="264"/>
            <ac:spMk id="2" creationId="{EDB4D2B5-1564-2BB4-032B-962A7C093F37}"/>
          </ac:spMkLst>
        </pc:spChg>
        <pc:spChg chg="mod">
          <ac:chgData name="Maharjan, Amar" userId="42288142-0c2e-46bf-9d89-edac47b8f1d2" providerId="ADAL" clId="{95E70C7B-46C8-4E13-AF2A-2F0E2CF1279E}" dt="2022-11-28T21:40:12.866" v="2775" actId="27636"/>
          <ac:spMkLst>
            <pc:docMk/>
            <pc:sldMk cId="2826400704" sldId="264"/>
            <ac:spMk id="3" creationId="{A7A5F361-418D-DDD6-71BE-ACE669D03AF2}"/>
          </ac:spMkLst>
        </pc:spChg>
      </pc:sldChg>
      <pc:sldChg chg="modSp new mod">
        <pc:chgData name="Maharjan, Amar" userId="42288142-0c2e-46bf-9d89-edac47b8f1d2" providerId="ADAL" clId="{95E70C7B-46C8-4E13-AF2A-2F0E2CF1279E}" dt="2022-11-28T21:48:47.340" v="2783" actId="207"/>
        <pc:sldMkLst>
          <pc:docMk/>
          <pc:sldMk cId="2238834675" sldId="265"/>
        </pc:sldMkLst>
        <pc:spChg chg="mod">
          <ac:chgData name="Maharjan, Amar" userId="42288142-0c2e-46bf-9d89-edac47b8f1d2" providerId="ADAL" clId="{95E70C7B-46C8-4E13-AF2A-2F0E2CF1279E}" dt="2022-11-27T22:51:40.036" v="114" actId="20577"/>
          <ac:spMkLst>
            <pc:docMk/>
            <pc:sldMk cId="2238834675" sldId="265"/>
            <ac:spMk id="2" creationId="{4327CC6E-8029-9392-40B7-9621EB2E650E}"/>
          </ac:spMkLst>
        </pc:spChg>
        <pc:spChg chg="mod">
          <ac:chgData name="Maharjan, Amar" userId="42288142-0c2e-46bf-9d89-edac47b8f1d2" providerId="ADAL" clId="{95E70C7B-46C8-4E13-AF2A-2F0E2CF1279E}" dt="2022-11-28T21:48:47.340" v="2783" actId="207"/>
          <ac:spMkLst>
            <pc:docMk/>
            <pc:sldMk cId="2238834675" sldId="265"/>
            <ac:spMk id="3" creationId="{0D130BF0-A917-0306-F09C-92B2B5BEC228}"/>
          </ac:spMkLst>
        </pc:spChg>
      </pc:sldChg>
      <pc:sldChg chg="modSp new mod">
        <pc:chgData name="Maharjan, Amar" userId="42288142-0c2e-46bf-9d89-edac47b8f1d2" providerId="ADAL" clId="{95E70C7B-46C8-4E13-AF2A-2F0E2CF1279E}" dt="2022-11-27T23:02:32.586" v="135" actId="20577"/>
        <pc:sldMkLst>
          <pc:docMk/>
          <pc:sldMk cId="3074804866" sldId="266"/>
        </pc:sldMkLst>
        <pc:spChg chg="mod">
          <ac:chgData name="Maharjan, Amar" userId="42288142-0c2e-46bf-9d89-edac47b8f1d2" providerId="ADAL" clId="{95E70C7B-46C8-4E13-AF2A-2F0E2CF1279E}" dt="2022-11-27T23:02:25.389" v="132"/>
          <ac:spMkLst>
            <pc:docMk/>
            <pc:sldMk cId="3074804866" sldId="266"/>
            <ac:spMk id="2" creationId="{1AF02898-E0DB-23EE-ABA5-693340EEEFCB}"/>
          </ac:spMkLst>
        </pc:spChg>
        <pc:spChg chg="mod">
          <ac:chgData name="Maharjan, Amar" userId="42288142-0c2e-46bf-9d89-edac47b8f1d2" providerId="ADAL" clId="{95E70C7B-46C8-4E13-AF2A-2F0E2CF1279E}" dt="2022-11-27T23:02:32.586" v="135" actId="20577"/>
          <ac:spMkLst>
            <pc:docMk/>
            <pc:sldMk cId="3074804866" sldId="266"/>
            <ac:spMk id="3" creationId="{8A4385E6-B3EC-C383-4977-C7B8EF21F0F4}"/>
          </ac:spMkLst>
        </pc:spChg>
      </pc:sldChg>
      <pc:sldChg chg="addSp modSp new mod">
        <pc:chgData name="Maharjan, Amar" userId="42288142-0c2e-46bf-9d89-edac47b8f1d2" providerId="ADAL" clId="{95E70C7B-46C8-4E13-AF2A-2F0E2CF1279E}" dt="2022-11-28T03:43:47.230" v="2737" actId="1076"/>
        <pc:sldMkLst>
          <pc:docMk/>
          <pc:sldMk cId="379306716" sldId="267"/>
        </pc:sldMkLst>
        <pc:spChg chg="mod">
          <ac:chgData name="Maharjan, Amar" userId="42288142-0c2e-46bf-9d89-edac47b8f1d2" providerId="ADAL" clId="{95E70C7B-46C8-4E13-AF2A-2F0E2CF1279E}" dt="2022-11-27T23:03:01.347" v="142" actId="20577"/>
          <ac:spMkLst>
            <pc:docMk/>
            <pc:sldMk cId="379306716" sldId="267"/>
            <ac:spMk id="2" creationId="{6B40D9ED-2656-9AF3-A527-7F39891DA1BC}"/>
          </ac:spMkLst>
        </pc:spChg>
        <pc:spChg chg="mod">
          <ac:chgData name="Maharjan, Amar" userId="42288142-0c2e-46bf-9d89-edac47b8f1d2" providerId="ADAL" clId="{95E70C7B-46C8-4E13-AF2A-2F0E2CF1279E}" dt="2022-11-28T03:43:42.378" v="2736" actId="404"/>
          <ac:spMkLst>
            <pc:docMk/>
            <pc:sldMk cId="379306716" sldId="267"/>
            <ac:spMk id="3" creationId="{BFE2355B-AADD-8110-3D24-818BDCA7D84B}"/>
          </ac:spMkLst>
        </pc:spChg>
        <pc:picChg chg="add mod">
          <ac:chgData name="Maharjan, Amar" userId="42288142-0c2e-46bf-9d89-edac47b8f1d2" providerId="ADAL" clId="{95E70C7B-46C8-4E13-AF2A-2F0E2CF1279E}" dt="2022-11-28T03:43:47.230" v="2737" actId="1076"/>
          <ac:picMkLst>
            <pc:docMk/>
            <pc:sldMk cId="379306716" sldId="267"/>
            <ac:picMk id="4" creationId="{3C5ACCF8-1484-8585-DD60-5425E719B047}"/>
          </ac:picMkLst>
        </pc:picChg>
      </pc:sldChg>
      <pc:sldChg chg="modSp new mod modNotesTx">
        <pc:chgData name="Maharjan, Amar" userId="42288142-0c2e-46bf-9d89-edac47b8f1d2" providerId="ADAL" clId="{95E70C7B-46C8-4E13-AF2A-2F0E2CF1279E}" dt="2022-11-28T21:53:38.524" v="2797" actId="20577"/>
        <pc:sldMkLst>
          <pc:docMk/>
          <pc:sldMk cId="2359136756" sldId="268"/>
        </pc:sldMkLst>
        <pc:spChg chg="mod">
          <ac:chgData name="Maharjan, Amar" userId="42288142-0c2e-46bf-9d89-edac47b8f1d2" providerId="ADAL" clId="{95E70C7B-46C8-4E13-AF2A-2F0E2CF1279E}" dt="2022-11-27T23:06:13.779" v="173" actId="20577"/>
          <ac:spMkLst>
            <pc:docMk/>
            <pc:sldMk cId="2359136756" sldId="268"/>
            <ac:spMk id="2" creationId="{B37BE00A-02D1-3964-93DD-89D88CD8C332}"/>
          </ac:spMkLst>
        </pc:spChg>
        <pc:spChg chg="mod">
          <ac:chgData name="Maharjan, Amar" userId="42288142-0c2e-46bf-9d89-edac47b8f1d2" providerId="ADAL" clId="{95E70C7B-46C8-4E13-AF2A-2F0E2CF1279E}" dt="2022-11-28T21:53:38.524" v="2797" actId="20577"/>
          <ac:spMkLst>
            <pc:docMk/>
            <pc:sldMk cId="2359136756" sldId="268"/>
            <ac:spMk id="3" creationId="{42B4670D-8158-8DE1-2DB5-CDD85C9892F8}"/>
          </ac:spMkLst>
        </pc:spChg>
      </pc:sldChg>
      <pc:sldChg chg="addSp delSp modSp new mod">
        <pc:chgData name="Maharjan, Amar" userId="42288142-0c2e-46bf-9d89-edac47b8f1d2" providerId="ADAL" clId="{95E70C7B-46C8-4E13-AF2A-2F0E2CF1279E}" dt="2022-11-28T03:44:02.552" v="2742" actId="1076"/>
        <pc:sldMkLst>
          <pc:docMk/>
          <pc:sldMk cId="140567806" sldId="269"/>
        </pc:sldMkLst>
        <pc:spChg chg="mod">
          <ac:chgData name="Maharjan, Amar" userId="42288142-0c2e-46bf-9d89-edac47b8f1d2" providerId="ADAL" clId="{95E70C7B-46C8-4E13-AF2A-2F0E2CF1279E}" dt="2022-11-27T23:07:18.679" v="182" actId="20577"/>
          <ac:spMkLst>
            <pc:docMk/>
            <pc:sldMk cId="140567806" sldId="269"/>
            <ac:spMk id="2" creationId="{BC0A5552-ABCD-BDEE-4180-223732F19160}"/>
          </ac:spMkLst>
        </pc:spChg>
        <pc:spChg chg="del">
          <ac:chgData name="Maharjan, Amar" userId="42288142-0c2e-46bf-9d89-edac47b8f1d2" providerId="ADAL" clId="{95E70C7B-46C8-4E13-AF2A-2F0E2CF1279E}" dt="2022-11-27T23:06:44.995" v="177"/>
          <ac:spMkLst>
            <pc:docMk/>
            <pc:sldMk cId="140567806" sldId="269"/>
            <ac:spMk id="3" creationId="{C0087D99-41FA-569B-43CA-FA85D467FD7C}"/>
          </ac:spMkLst>
        </pc:spChg>
        <pc:picChg chg="add mod">
          <ac:chgData name="Maharjan, Amar" userId="42288142-0c2e-46bf-9d89-edac47b8f1d2" providerId="ADAL" clId="{95E70C7B-46C8-4E13-AF2A-2F0E2CF1279E}" dt="2022-11-28T03:44:02.552" v="2742" actId="1076"/>
          <ac:picMkLst>
            <pc:docMk/>
            <pc:sldMk cId="140567806" sldId="269"/>
            <ac:picMk id="4" creationId="{AEF3CFEA-64A0-37E9-E2A4-718A4E9F58EB}"/>
          </ac:picMkLst>
        </pc:picChg>
      </pc:sldChg>
      <pc:sldChg chg="modSp new mod modNotesTx">
        <pc:chgData name="Maharjan, Amar" userId="42288142-0c2e-46bf-9d89-edac47b8f1d2" providerId="ADAL" clId="{95E70C7B-46C8-4E13-AF2A-2F0E2CF1279E}" dt="2022-11-28T21:54:47.312" v="2804" actId="20577"/>
        <pc:sldMkLst>
          <pc:docMk/>
          <pc:sldMk cId="1378797398" sldId="270"/>
        </pc:sldMkLst>
        <pc:spChg chg="mod">
          <ac:chgData name="Maharjan, Amar" userId="42288142-0c2e-46bf-9d89-edac47b8f1d2" providerId="ADAL" clId="{95E70C7B-46C8-4E13-AF2A-2F0E2CF1279E}" dt="2022-11-27T23:07:28.018" v="195" actId="20577"/>
          <ac:spMkLst>
            <pc:docMk/>
            <pc:sldMk cId="1378797398" sldId="270"/>
            <ac:spMk id="2" creationId="{D4C039A7-E41B-9A5C-53FC-1CDDD359122B}"/>
          </ac:spMkLst>
        </pc:spChg>
        <pc:spChg chg="mod">
          <ac:chgData name="Maharjan, Amar" userId="42288142-0c2e-46bf-9d89-edac47b8f1d2" providerId="ADAL" clId="{95E70C7B-46C8-4E13-AF2A-2F0E2CF1279E}" dt="2022-11-28T21:54:47.312" v="2804" actId="20577"/>
          <ac:spMkLst>
            <pc:docMk/>
            <pc:sldMk cId="1378797398" sldId="270"/>
            <ac:spMk id="3" creationId="{FC57D046-C81C-2EEC-BEDC-F53829F031D6}"/>
          </ac:spMkLst>
        </pc:spChg>
      </pc:sldChg>
      <pc:sldChg chg="addSp delSp modSp new mod">
        <pc:chgData name="Maharjan, Amar" userId="42288142-0c2e-46bf-9d89-edac47b8f1d2" providerId="ADAL" clId="{95E70C7B-46C8-4E13-AF2A-2F0E2CF1279E}" dt="2022-11-28T03:44:08.159" v="2743" actId="1076"/>
        <pc:sldMkLst>
          <pc:docMk/>
          <pc:sldMk cId="1128253355" sldId="271"/>
        </pc:sldMkLst>
        <pc:spChg chg="mod">
          <ac:chgData name="Maharjan, Amar" userId="42288142-0c2e-46bf-9d89-edac47b8f1d2" providerId="ADAL" clId="{95E70C7B-46C8-4E13-AF2A-2F0E2CF1279E}" dt="2022-11-27T23:09:00.165" v="200"/>
          <ac:spMkLst>
            <pc:docMk/>
            <pc:sldMk cId="1128253355" sldId="271"/>
            <ac:spMk id="2" creationId="{8332D2B2-0C21-6DA4-197D-AB360AFC4C6B}"/>
          </ac:spMkLst>
        </pc:spChg>
        <pc:spChg chg="del">
          <ac:chgData name="Maharjan, Amar" userId="42288142-0c2e-46bf-9d89-edac47b8f1d2" providerId="ADAL" clId="{95E70C7B-46C8-4E13-AF2A-2F0E2CF1279E}" dt="2022-11-27T23:09:03.595" v="201"/>
          <ac:spMkLst>
            <pc:docMk/>
            <pc:sldMk cId="1128253355" sldId="271"/>
            <ac:spMk id="3" creationId="{AB7A3509-473C-8E90-1A03-8B1DF6A2219D}"/>
          </ac:spMkLst>
        </pc:spChg>
        <pc:picChg chg="add mod">
          <ac:chgData name="Maharjan, Amar" userId="42288142-0c2e-46bf-9d89-edac47b8f1d2" providerId="ADAL" clId="{95E70C7B-46C8-4E13-AF2A-2F0E2CF1279E}" dt="2022-11-28T03:44:08.159" v="2743" actId="1076"/>
          <ac:picMkLst>
            <pc:docMk/>
            <pc:sldMk cId="1128253355" sldId="271"/>
            <ac:picMk id="4" creationId="{E2B05974-0EF4-44ED-D4DD-509A303F1CC7}"/>
          </ac:picMkLst>
        </pc:picChg>
      </pc:sldChg>
      <pc:sldChg chg="addSp delSp modSp new mod">
        <pc:chgData name="Maharjan, Amar" userId="42288142-0c2e-46bf-9d89-edac47b8f1d2" providerId="ADAL" clId="{95E70C7B-46C8-4E13-AF2A-2F0E2CF1279E}" dt="2022-11-28T21:56:36.180" v="2829" actId="20577"/>
        <pc:sldMkLst>
          <pc:docMk/>
          <pc:sldMk cId="976485179" sldId="272"/>
        </pc:sldMkLst>
        <pc:spChg chg="mod">
          <ac:chgData name="Maharjan, Amar" userId="42288142-0c2e-46bf-9d89-edac47b8f1d2" providerId="ADAL" clId="{95E70C7B-46C8-4E13-AF2A-2F0E2CF1279E}" dt="2022-11-27T23:09:22.456" v="206"/>
          <ac:spMkLst>
            <pc:docMk/>
            <pc:sldMk cId="976485179" sldId="272"/>
            <ac:spMk id="2" creationId="{B066C4F9-4742-87C0-0C0E-F57BF9657376}"/>
          </ac:spMkLst>
        </pc:spChg>
        <pc:spChg chg="mod">
          <ac:chgData name="Maharjan, Amar" userId="42288142-0c2e-46bf-9d89-edac47b8f1d2" providerId="ADAL" clId="{95E70C7B-46C8-4E13-AF2A-2F0E2CF1279E}" dt="2022-11-28T21:56:36.180" v="2829" actId="20577"/>
          <ac:spMkLst>
            <pc:docMk/>
            <pc:sldMk cId="976485179" sldId="272"/>
            <ac:spMk id="3" creationId="{117D0D6F-129F-B88A-0293-8D50282E8384}"/>
          </ac:spMkLst>
        </pc:spChg>
        <pc:picChg chg="add del mod">
          <ac:chgData name="Maharjan, Amar" userId="42288142-0c2e-46bf-9d89-edac47b8f1d2" providerId="ADAL" clId="{95E70C7B-46C8-4E13-AF2A-2F0E2CF1279E}" dt="2022-11-27T23:09:19.226" v="205"/>
          <ac:picMkLst>
            <pc:docMk/>
            <pc:sldMk cId="976485179" sldId="272"/>
            <ac:picMk id="4" creationId="{CBC50A6C-8381-17C3-29C2-5D6B090BFC74}"/>
          </ac:picMkLst>
        </pc:picChg>
      </pc:sldChg>
      <pc:sldChg chg="modSp new mod">
        <pc:chgData name="Maharjan, Amar" userId="42288142-0c2e-46bf-9d89-edac47b8f1d2" providerId="ADAL" clId="{95E70C7B-46C8-4E13-AF2A-2F0E2CF1279E}" dt="2022-11-27T23:10:38.365" v="226"/>
        <pc:sldMkLst>
          <pc:docMk/>
          <pc:sldMk cId="4289742384" sldId="273"/>
        </pc:sldMkLst>
        <pc:spChg chg="mod">
          <ac:chgData name="Maharjan, Amar" userId="42288142-0c2e-46bf-9d89-edac47b8f1d2" providerId="ADAL" clId="{95E70C7B-46C8-4E13-AF2A-2F0E2CF1279E}" dt="2022-11-27T23:10:34.376" v="225"/>
          <ac:spMkLst>
            <pc:docMk/>
            <pc:sldMk cId="4289742384" sldId="273"/>
            <ac:spMk id="2" creationId="{1BFB0E3C-6BD9-F9E1-91EF-E637C71C71B8}"/>
          </ac:spMkLst>
        </pc:spChg>
        <pc:spChg chg="mod">
          <ac:chgData name="Maharjan, Amar" userId="42288142-0c2e-46bf-9d89-edac47b8f1d2" providerId="ADAL" clId="{95E70C7B-46C8-4E13-AF2A-2F0E2CF1279E}" dt="2022-11-27T23:10:38.365" v="226"/>
          <ac:spMkLst>
            <pc:docMk/>
            <pc:sldMk cId="4289742384" sldId="273"/>
            <ac:spMk id="3" creationId="{C76AC266-C720-271A-47D4-33B74CAADE9E}"/>
          </ac:spMkLst>
        </pc:spChg>
      </pc:sldChg>
      <pc:sldChg chg="modSp new mod">
        <pc:chgData name="Maharjan, Amar" userId="42288142-0c2e-46bf-9d89-edac47b8f1d2" providerId="ADAL" clId="{95E70C7B-46C8-4E13-AF2A-2F0E2CF1279E}" dt="2022-11-28T03:38:05.786" v="2691" actId="207"/>
        <pc:sldMkLst>
          <pc:docMk/>
          <pc:sldMk cId="153635432" sldId="274"/>
        </pc:sldMkLst>
        <pc:spChg chg="mod">
          <ac:chgData name="Maharjan, Amar" userId="42288142-0c2e-46bf-9d89-edac47b8f1d2" providerId="ADAL" clId="{95E70C7B-46C8-4E13-AF2A-2F0E2CF1279E}" dt="2022-11-27T23:10:51.510" v="228"/>
          <ac:spMkLst>
            <pc:docMk/>
            <pc:sldMk cId="153635432" sldId="274"/>
            <ac:spMk id="2" creationId="{61D54E20-B329-7C59-3E8A-0629EA152132}"/>
          </ac:spMkLst>
        </pc:spChg>
        <pc:spChg chg="mod">
          <ac:chgData name="Maharjan, Amar" userId="42288142-0c2e-46bf-9d89-edac47b8f1d2" providerId="ADAL" clId="{95E70C7B-46C8-4E13-AF2A-2F0E2CF1279E}" dt="2022-11-28T03:38:05.786" v="2691" actId="207"/>
          <ac:spMkLst>
            <pc:docMk/>
            <pc:sldMk cId="153635432" sldId="274"/>
            <ac:spMk id="3" creationId="{381EFBDB-C981-2347-1EC2-CEC115C7D5F7}"/>
          </ac:spMkLst>
        </pc:spChg>
      </pc:sldChg>
      <pc:sldChg chg="addSp delSp modSp new mod ord modNotesTx">
        <pc:chgData name="Maharjan, Amar" userId="42288142-0c2e-46bf-9d89-edac47b8f1d2" providerId="ADAL" clId="{95E70C7B-46C8-4E13-AF2A-2F0E2CF1279E}" dt="2022-11-28T03:44:31.337" v="2752" actId="400"/>
        <pc:sldMkLst>
          <pc:docMk/>
          <pc:sldMk cId="4259624707" sldId="275"/>
        </pc:sldMkLst>
        <pc:spChg chg="mod">
          <ac:chgData name="Maharjan, Amar" userId="42288142-0c2e-46bf-9d89-edac47b8f1d2" providerId="ADAL" clId="{95E70C7B-46C8-4E13-AF2A-2F0E2CF1279E}" dt="2022-11-27T23:42:53.516" v="252" actId="20577"/>
          <ac:spMkLst>
            <pc:docMk/>
            <pc:sldMk cId="4259624707" sldId="275"/>
            <ac:spMk id="2" creationId="{FBBA3D34-1811-DEDD-497E-4B3E4AF2DA11}"/>
          </ac:spMkLst>
        </pc:spChg>
        <pc:spChg chg="mod">
          <ac:chgData name="Maharjan, Amar" userId="42288142-0c2e-46bf-9d89-edac47b8f1d2" providerId="ADAL" clId="{95E70C7B-46C8-4E13-AF2A-2F0E2CF1279E}" dt="2022-11-28T03:44:24.336" v="2749" actId="27636"/>
          <ac:spMkLst>
            <pc:docMk/>
            <pc:sldMk cId="4259624707" sldId="275"/>
            <ac:spMk id="3" creationId="{1CAA1604-31B8-8BB9-AA8A-822C2173A0CD}"/>
          </ac:spMkLst>
        </pc:spChg>
        <pc:spChg chg="add del">
          <ac:chgData name="Maharjan, Amar" userId="42288142-0c2e-46bf-9d89-edac47b8f1d2" providerId="ADAL" clId="{95E70C7B-46C8-4E13-AF2A-2F0E2CF1279E}" dt="2022-11-27T23:58:37.047" v="589" actId="22"/>
          <ac:spMkLst>
            <pc:docMk/>
            <pc:sldMk cId="4259624707" sldId="275"/>
            <ac:spMk id="5" creationId="{CD0CEA62-E06D-E181-BA4E-FA17F9ECBE0C}"/>
          </ac:spMkLst>
        </pc:spChg>
      </pc:sldChg>
      <pc:sldChg chg="modSp new mod">
        <pc:chgData name="Maharjan, Amar" userId="42288142-0c2e-46bf-9d89-edac47b8f1d2" providerId="ADAL" clId="{95E70C7B-46C8-4E13-AF2A-2F0E2CF1279E}" dt="2022-11-28T01:38:25.786" v="1372" actId="403"/>
        <pc:sldMkLst>
          <pc:docMk/>
          <pc:sldMk cId="1612151232" sldId="276"/>
        </pc:sldMkLst>
        <pc:spChg chg="mod">
          <ac:chgData name="Maharjan, Amar" userId="42288142-0c2e-46bf-9d89-edac47b8f1d2" providerId="ADAL" clId="{95E70C7B-46C8-4E13-AF2A-2F0E2CF1279E}" dt="2022-11-28T00:03:58.632" v="621" actId="20577"/>
          <ac:spMkLst>
            <pc:docMk/>
            <pc:sldMk cId="1612151232" sldId="276"/>
            <ac:spMk id="2" creationId="{0920ED6E-B8DC-1D3C-3FB2-24C75F64F0A7}"/>
          </ac:spMkLst>
        </pc:spChg>
        <pc:spChg chg="mod">
          <ac:chgData name="Maharjan, Amar" userId="42288142-0c2e-46bf-9d89-edac47b8f1d2" providerId="ADAL" clId="{95E70C7B-46C8-4E13-AF2A-2F0E2CF1279E}" dt="2022-11-28T01:38:25.786" v="1372" actId="403"/>
          <ac:spMkLst>
            <pc:docMk/>
            <pc:sldMk cId="1612151232" sldId="276"/>
            <ac:spMk id="3" creationId="{BE57FFD7-E449-5653-B3FE-897E890248F6}"/>
          </ac:spMkLst>
        </pc:spChg>
      </pc:sldChg>
      <pc:sldChg chg="modSp new mod ord">
        <pc:chgData name="Maharjan, Amar" userId="42288142-0c2e-46bf-9d89-edac47b8f1d2" providerId="ADAL" clId="{95E70C7B-46C8-4E13-AF2A-2F0E2CF1279E}" dt="2022-11-28T22:05:03.121" v="2833" actId="20578"/>
        <pc:sldMkLst>
          <pc:docMk/>
          <pc:sldMk cId="2571297725" sldId="277"/>
        </pc:sldMkLst>
        <pc:spChg chg="mod">
          <ac:chgData name="Maharjan, Amar" userId="42288142-0c2e-46bf-9d89-edac47b8f1d2" providerId="ADAL" clId="{95E70C7B-46C8-4E13-AF2A-2F0E2CF1279E}" dt="2022-11-27T23:43:16.139" v="287" actId="20577"/>
          <ac:spMkLst>
            <pc:docMk/>
            <pc:sldMk cId="2571297725" sldId="277"/>
            <ac:spMk id="2" creationId="{2F8FA1BB-3D0C-4811-2915-158E22652B40}"/>
          </ac:spMkLst>
        </pc:spChg>
        <pc:spChg chg="mod">
          <ac:chgData name="Maharjan, Amar" userId="42288142-0c2e-46bf-9d89-edac47b8f1d2" providerId="ADAL" clId="{95E70C7B-46C8-4E13-AF2A-2F0E2CF1279E}" dt="2022-11-28T22:05:03.121" v="2833" actId="20578"/>
          <ac:spMkLst>
            <pc:docMk/>
            <pc:sldMk cId="2571297725" sldId="277"/>
            <ac:spMk id="3" creationId="{238404D1-3CCE-AB90-25F5-2DF6C15CBA45}"/>
          </ac:spMkLst>
        </pc:spChg>
      </pc:sldChg>
      <pc:sldChg chg="modSp new mod ord">
        <pc:chgData name="Maharjan, Amar" userId="42288142-0c2e-46bf-9d89-edac47b8f1d2" providerId="ADAL" clId="{95E70C7B-46C8-4E13-AF2A-2F0E2CF1279E}" dt="2022-11-28T01:07:44.623" v="1332" actId="207"/>
        <pc:sldMkLst>
          <pc:docMk/>
          <pc:sldMk cId="1277005584" sldId="278"/>
        </pc:sldMkLst>
        <pc:spChg chg="mod">
          <ac:chgData name="Maharjan, Amar" userId="42288142-0c2e-46bf-9d89-edac47b8f1d2" providerId="ADAL" clId="{95E70C7B-46C8-4E13-AF2A-2F0E2CF1279E}" dt="2022-11-28T01:06:26.266" v="1321" actId="313"/>
          <ac:spMkLst>
            <pc:docMk/>
            <pc:sldMk cId="1277005584" sldId="278"/>
            <ac:spMk id="2" creationId="{441CDC7E-530D-7B29-E5B7-13A30D12FDF5}"/>
          </ac:spMkLst>
        </pc:spChg>
        <pc:spChg chg="mod">
          <ac:chgData name="Maharjan, Amar" userId="42288142-0c2e-46bf-9d89-edac47b8f1d2" providerId="ADAL" clId="{95E70C7B-46C8-4E13-AF2A-2F0E2CF1279E}" dt="2022-11-28T01:07:44.623" v="1332" actId="207"/>
          <ac:spMkLst>
            <pc:docMk/>
            <pc:sldMk cId="1277005584" sldId="278"/>
            <ac:spMk id="3" creationId="{A78468FD-8233-4922-2D38-6CA8E0B00AF3}"/>
          </ac:spMkLst>
        </pc:spChg>
      </pc:sldChg>
      <pc:sldChg chg="modSp new mod modNotesTx">
        <pc:chgData name="Maharjan, Amar" userId="42288142-0c2e-46bf-9d89-edac47b8f1d2" providerId="ADAL" clId="{95E70C7B-46C8-4E13-AF2A-2F0E2CF1279E}" dt="2022-11-28T02:59:38.158" v="1621" actId="207"/>
        <pc:sldMkLst>
          <pc:docMk/>
          <pc:sldMk cId="3022076975" sldId="279"/>
        </pc:sldMkLst>
        <pc:spChg chg="mod">
          <ac:chgData name="Maharjan, Amar" userId="42288142-0c2e-46bf-9d89-edac47b8f1d2" providerId="ADAL" clId="{95E70C7B-46C8-4E13-AF2A-2F0E2CF1279E}" dt="2022-11-28T02:45:09.521" v="1416"/>
          <ac:spMkLst>
            <pc:docMk/>
            <pc:sldMk cId="3022076975" sldId="279"/>
            <ac:spMk id="2" creationId="{CB8F3EC0-F942-F38B-4634-A4FB869F47D2}"/>
          </ac:spMkLst>
        </pc:spChg>
        <pc:spChg chg="mod">
          <ac:chgData name="Maharjan, Amar" userId="42288142-0c2e-46bf-9d89-edac47b8f1d2" providerId="ADAL" clId="{95E70C7B-46C8-4E13-AF2A-2F0E2CF1279E}" dt="2022-11-28T02:59:38.158" v="1621" actId="207"/>
          <ac:spMkLst>
            <pc:docMk/>
            <pc:sldMk cId="3022076975" sldId="279"/>
            <ac:spMk id="3" creationId="{5746B1F4-E428-D01F-0D43-77492F6DC580}"/>
          </ac:spMkLst>
        </pc:spChg>
      </pc:sldChg>
      <pc:sldChg chg="modSp new mod ord">
        <pc:chgData name="Maharjan, Amar" userId="42288142-0c2e-46bf-9d89-edac47b8f1d2" providerId="ADAL" clId="{95E70C7B-46C8-4E13-AF2A-2F0E2CF1279E}" dt="2022-11-28T01:42:21.100" v="1400" actId="2711"/>
        <pc:sldMkLst>
          <pc:docMk/>
          <pc:sldMk cId="1700612467" sldId="280"/>
        </pc:sldMkLst>
        <pc:spChg chg="mod">
          <ac:chgData name="Maharjan, Amar" userId="42288142-0c2e-46bf-9d89-edac47b8f1d2" providerId="ADAL" clId="{95E70C7B-46C8-4E13-AF2A-2F0E2CF1279E}" dt="2022-11-28T00:59:24.940" v="1291" actId="20577"/>
          <ac:spMkLst>
            <pc:docMk/>
            <pc:sldMk cId="1700612467" sldId="280"/>
            <ac:spMk id="2" creationId="{7F09B0FA-27DB-92AC-0410-20B3F3220DBF}"/>
          </ac:spMkLst>
        </pc:spChg>
        <pc:spChg chg="mod">
          <ac:chgData name="Maharjan, Amar" userId="42288142-0c2e-46bf-9d89-edac47b8f1d2" providerId="ADAL" clId="{95E70C7B-46C8-4E13-AF2A-2F0E2CF1279E}" dt="2022-11-28T01:42:21.100" v="1400" actId="2711"/>
          <ac:spMkLst>
            <pc:docMk/>
            <pc:sldMk cId="1700612467" sldId="280"/>
            <ac:spMk id="3" creationId="{AE49A971-BEF5-D489-4A31-73945B9E0ED9}"/>
          </ac:spMkLst>
        </pc:spChg>
      </pc:sldChg>
      <pc:sldChg chg="addSp delSp modSp new mod ord">
        <pc:chgData name="Maharjan, Amar" userId="42288142-0c2e-46bf-9d89-edac47b8f1d2" providerId="ADAL" clId="{95E70C7B-46C8-4E13-AF2A-2F0E2CF1279E}" dt="2022-11-28T22:03:54.093" v="2831"/>
        <pc:sldMkLst>
          <pc:docMk/>
          <pc:sldMk cId="3503428722" sldId="281"/>
        </pc:sldMkLst>
        <pc:spChg chg="mod">
          <ac:chgData name="Maharjan, Amar" userId="42288142-0c2e-46bf-9d89-edac47b8f1d2" providerId="ADAL" clId="{95E70C7B-46C8-4E13-AF2A-2F0E2CF1279E}" dt="2022-11-28T00:01:48.271" v="601"/>
          <ac:spMkLst>
            <pc:docMk/>
            <pc:sldMk cId="3503428722" sldId="281"/>
            <ac:spMk id="2" creationId="{6762539E-A4D8-0C06-9675-73CE21D18817}"/>
          </ac:spMkLst>
        </pc:spChg>
        <pc:spChg chg="del">
          <ac:chgData name="Maharjan, Amar" userId="42288142-0c2e-46bf-9d89-edac47b8f1d2" providerId="ADAL" clId="{95E70C7B-46C8-4E13-AF2A-2F0E2CF1279E}" dt="2022-11-28T00:01:58.809" v="602" actId="22"/>
          <ac:spMkLst>
            <pc:docMk/>
            <pc:sldMk cId="3503428722" sldId="281"/>
            <ac:spMk id="3" creationId="{13250A08-C839-5B2E-99BC-61DE4C6C1990}"/>
          </ac:spMkLst>
        </pc:spChg>
        <pc:spChg chg="add del mod">
          <ac:chgData name="Maharjan, Amar" userId="42288142-0c2e-46bf-9d89-edac47b8f1d2" providerId="ADAL" clId="{95E70C7B-46C8-4E13-AF2A-2F0E2CF1279E}" dt="2022-11-28T03:39:29.322" v="2704"/>
          <ac:spMkLst>
            <pc:docMk/>
            <pc:sldMk cId="3503428722" sldId="281"/>
            <ac:spMk id="9" creationId="{ECD38EBD-4F3D-4C16-E1CD-5461C47D1220}"/>
          </ac:spMkLst>
        </pc:spChg>
        <pc:picChg chg="add del mod ord">
          <ac:chgData name="Maharjan, Amar" userId="42288142-0c2e-46bf-9d89-edac47b8f1d2" providerId="ADAL" clId="{95E70C7B-46C8-4E13-AF2A-2F0E2CF1279E}" dt="2022-11-28T03:39:22.902" v="2701" actId="478"/>
          <ac:picMkLst>
            <pc:docMk/>
            <pc:sldMk cId="3503428722" sldId="281"/>
            <ac:picMk id="5" creationId="{515C496C-CF74-7193-6F82-6D4DF868D66D}"/>
          </ac:picMkLst>
        </pc:picChg>
        <pc:picChg chg="add del mod">
          <ac:chgData name="Maharjan, Amar" userId="42288142-0c2e-46bf-9d89-edac47b8f1d2" providerId="ADAL" clId="{95E70C7B-46C8-4E13-AF2A-2F0E2CF1279E}" dt="2022-11-28T03:39:28.549" v="2703" actId="21"/>
          <ac:picMkLst>
            <pc:docMk/>
            <pc:sldMk cId="3503428722" sldId="281"/>
            <ac:picMk id="7" creationId="{A2EDF483-55D5-CA3F-2E5B-83FB1910E979}"/>
          </ac:picMkLst>
        </pc:picChg>
        <pc:picChg chg="add mod">
          <ac:chgData name="Maharjan, Amar" userId="42288142-0c2e-46bf-9d89-edac47b8f1d2" providerId="ADAL" clId="{95E70C7B-46C8-4E13-AF2A-2F0E2CF1279E}" dt="2022-11-28T03:44:39.470" v="2753" actId="14100"/>
          <ac:picMkLst>
            <pc:docMk/>
            <pc:sldMk cId="3503428722" sldId="281"/>
            <ac:picMk id="10" creationId="{D9BECF46-0C35-0A46-6AC3-148100FB7226}"/>
          </ac:picMkLst>
        </pc:picChg>
      </pc:sldChg>
      <pc:sldChg chg="modSp new mod">
        <pc:chgData name="Maharjan, Amar" userId="42288142-0c2e-46bf-9d89-edac47b8f1d2" providerId="ADAL" clId="{95E70C7B-46C8-4E13-AF2A-2F0E2CF1279E}" dt="2022-11-28T00:00:36.473" v="600" actId="20577"/>
        <pc:sldMkLst>
          <pc:docMk/>
          <pc:sldMk cId="1995963513" sldId="282"/>
        </pc:sldMkLst>
        <pc:spChg chg="mod">
          <ac:chgData name="Maharjan, Amar" userId="42288142-0c2e-46bf-9d89-edac47b8f1d2" providerId="ADAL" clId="{95E70C7B-46C8-4E13-AF2A-2F0E2CF1279E}" dt="2022-11-28T00:00:30.895" v="596"/>
          <ac:spMkLst>
            <pc:docMk/>
            <pc:sldMk cId="1995963513" sldId="282"/>
            <ac:spMk id="2" creationId="{0ED8CBB9-1C1A-31DF-82DE-DAB3980E0CA9}"/>
          </ac:spMkLst>
        </pc:spChg>
        <pc:spChg chg="mod">
          <ac:chgData name="Maharjan, Amar" userId="42288142-0c2e-46bf-9d89-edac47b8f1d2" providerId="ADAL" clId="{95E70C7B-46C8-4E13-AF2A-2F0E2CF1279E}" dt="2022-11-28T00:00:36.473" v="600" actId="20577"/>
          <ac:spMkLst>
            <pc:docMk/>
            <pc:sldMk cId="1995963513" sldId="282"/>
            <ac:spMk id="3" creationId="{792618F3-247C-D790-599B-F3EFBE2C21A9}"/>
          </ac:spMkLst>
        </pc:spChg>
      </pc:sldChg>
      <pc:sldChg chg="addSp modSp new mod">
        <pc:chgData name="Maharjan, Amar" userId="42288142-0c2e-46bf-9d89-edac47b8f1d2" providerId="ADAL" clId="{95E70C7B-46C8-4E13-AF2A-2F0E2CF1279E}" dt="2022-11-28T00:19:42.869" v="679" actId="20577"/>
        <pc:sldMkLst>
          <pc:docMk/>
          <pc:sldMk cId="985038454" sldId="283"/>
        </pc:sldMkLst>
        <pc:spChg chg="mod">
          <ac:chgData name="Maharjan, Amar" userId="42288142-0c2e-46bf-9d89-edac47b8f1d2" providerId="ADAL" clId="{95E70C7B-46C8-4E13-AF2A-2F0E2CF1279E}" dt="2022-11-28T00:16:55.332" v="669" actId="20577"/>
          <ac:spMkLst>
            <pc:docMk/>
            <pc:sldMk cId="985038454" sldId="283"/>
            <ac:spMk id="2" creationId="{81B9BF22-6791-0038-01CE-9C87BAF6BA4B}"/>
          </ac:spMkLst>
        </pc:spChg>
        <pc:spChg chg="mod">
          <ac:chgData name="Maharjan, Amar" userId="42288142-0c2e-46bf-9d89-edac47b8f1d2" providerId="ADAL" clId="{95E70C7B-46C8-4E13-AF2A-2F0E2CF1279E}" dt="2022-11-28T00:19:42.869" v="679" actId="20577"/>
          <ac:spMkLst>
            <pc:docMk/>
            <pc:sldMk cId="985038454" sldId="283"/>
            <ac:spMk id="3" creationId="{B9FE3542-C308-00FA-9A6A-3C460E2AEDE3}"/>
          </ac:spMkLst>
        </pc:spChg>
        <pc:picChg chg="add mod">
          <ac:chgData name="Maharjan, Amar" userId="42288142-0c2e-46bf-9d89-edac47b8f1d2" providerId="ADAL" clId="{95E70C7B-46C8-4E13-AF2A-2F0E2CF1279E}" dt="2022-11-28T00:19:40.979" v="677" actId="1076"/>
          <ac:picMkLst>
            <pc:docMk/>
            <pc:sldMk cId="985038454" sldId="283"/>
            <ac:picMk id="4" creationId="{741DC1B5-57A1-ECDE-2406-FAD4641DA325}"/>
          </ac:picMkLst>
        </pc:picChg>
      </pc:sldChg>
      <pc:sldChg chg="modSp new mod modNotesTx">
        <pc:chgData name="Maharjan, Amar" userId="42288142-0c2e-46bf-9d89-edac47b8f1d2" providerId="ADAL" clId="{95E70C7B-46C8-4E13-AF2A-2F0E2CF1279E}" dt="2022-11-28T22:07:56.071" v="2837"/>
        <pc:sldMkLst>
          <pc:docMk/>
          <pc:sldMk cId="3579360913" sldId="284"/>
        </pc:sldMkLst>
        <pc:spChg chg="mod">
          <ac:chgData name="Maharjan, Amar" userId="42288142-0c2e-46bf-9d89-edac47b8f1d2" providerId="ADAL" clId="{95E70C7B-46C8-4E13-AF2A-2F0E2CF1279E}" dt="2022-11-28T00:19:14.491" v="671"/>
          <ac:spMkLst>
            <pc:docMk/>
            <pc:sldMk cId="3579360913" sldId="284"/>
            <ac:spMk id="2" creationId="{BC440C22-8776-F763-D804-FB212F8C4C15}"/>
          </ac:spMkLst>
        </pc:spChg>
        <pc:spChg chg="mod">
          <ac:chgData name="Maharjan, Amar" userId="42288142-0c2e-46bf-9d89-edac47b8f1d2" providerId="ADAL" clId="{95E70C7B-46C8-4E13-AF2A-2F0E2CF1279E}" dt="2022-11-28T22:07:54.764" v="2836" actId="21"/>
          <ac:spMkLst>
            <pc:docMk/>
            <pc:sldMk cId="3579360913" sldId="284"/>
            <ac:spMk id="3" creationId="{9CAD0DA1-B4CB-99CD-4678-1AEE137D0DF6}"/>
          </ac:spMkLst>
        </pc:spChg>
      </pc:sldChg>
      <pc:sldChg chg="addSp modSp new mod">
        <pc:chgData name="Maharjan, Amar" userId="42288142-0c2e-46bf-9d89-edac47b8f1d2" providerId="ADAL" clId="{95E70C7B-46C8-4E13-AF2A-2F0E2CF1279E}" dt="2022-11-28T00:26:35.069" v="698"/>
        <pc:sldMkLst>
          <pc:docMk/>
          <pc:sldMk cId="2381522260" sldId="285"/>
        </pc:sldMkLst>
        <pc:spChg chg="mod">
          <ac:chgData name="Maharjan, Amar" userId="42288142-0c2e-46bf-9d89-edac47b8f1d2" providerId="ADAL" clId="{95E70C7B-46C8-4E13-AF2A-2F0E2CF1279E}" dt="2022-11-28T00:26:35.069" v="698"/>
          <ac:spMkLst>
            <pc:docMk/>
            <pc:sldMk cId="2381522260" sldId="285"/>
            <ac:spMk id="2" creationId="{6DAD6DCF-43E9-1BCD-EC24-A51EB33E3AD4}"/>
          </ac:spMkLst>
        </pc:spChg>
        <pc:spChg chg="mod">
          <ac:chgData name="Maharjan, Amar" userId="42288142-0c2e-46bf-9d89-edac47b8f1d2" providerId="ADAL" clId="{95E70C7B-46C8-4E13-AF2A-2F0E2CF1279E}" dt="2022-11-28T00:26:04.693" v="693" actId="12"/>
          <ac:spMkLst>
            <pc:docMk/>
            <pc:sldMk cId="2381522260" sldId="285"/>
            <ac:spMk id="3" creationId="{732C29DE-FE19-0864-A496-24EED9073918}"/>
          </ac:spMkLst>
        </pc:spChg>
        <pc:picChg chg="add mod">
          <ac:chgData name="Maharjan, Amar" userId="42288142-0c2e-46bf-9d89-edac47b8f1d2" providerId="ADAL" clId="{95E70C7B-46C8-4E13-AF2A-2F0E2CF1279E}" dt="2022-11-28T00:26:17.354" v="697" actId="1076"/>
          <ac:picMkLst>
            <pc:docMk/>
            <pc:sldMk cId="2381522260" sldId="285"/>
            <ac:picMk id="4" creationId="{EBAAD311-5100-A5F3-2D9A-A2B9AD6C5A2A}"/>
          </ac:picMkLst>
        </pc:picChg>
      </pc:sldChg>
      <pc:sldChg chg="addSp delSp modSp new mod modNotesTx">
        <pc:chgData name="Maharjan, Amar" userId="42288142-0c2e-46bf-9d89-edac47b8f1d2" providerId="ADAL" clId="{95E70C7B-46C8-4E13-AF2A-2F0E2CF1279E}" dt="2022-11-28T00:33:18.563" v="784" actId="20577"/>
        <pc:sldMkLst>
          <pc:docMk/>
          <pc:sldMk cId="1783717583" sldId="286"/>
        </pc:sldMkLst>
        <pc:spChg chg="mod">
          <ac:chgData name="Maharjan, Amar" userId="42288142-0c2e-46bf-9d89-edac47b8f1d2" providerId="ADAL" clId="{95E70C7B-46C8-4E13-AF2A-2F0E2CF1279E}" dt="2022-11-28T00:26:42.763" v="700"/>
          <ac:spMkLst>
            <pc:docMk/>
            <pc:sldMk cId="1783717583" sldId="286"/>
            <ac:spMk id="2" creationId="{E4059A76-095D-294C-9DD4-DA02E3B75E95}"/>
          </ac:spMkLst>
        </pc:spChg>
        <pc:spChg chg="del">
          <ac:chgData name="Maharjan, Amar" userId="42288142-0c2e-46bf-9d89-edac47b8f1d2" providerId="ADAL" clId="{95E70C7B-46C8-4E13-AF2A-2F0E2CF1279E}" dt="2022-11-28T00:26:48.637" v="702"/>
          <ac:spMkLst>
            <pc:docMk/>
            <pc:sldMk cId="1783717583" sldId="286"/>
            <ac:spMk id="3" creationId="{020D67EA-B96A-CC86-B1C6-B2FDB32592E0}"/>
          </ac:spMkLst>
        </pc:spChg>
        <pc:picChg chg="add del mod">
          <ac:chgData name="Maharjan, Amar" userId="42288142-0c2e-46bf-9d89-edac47b8f1d2" providerId="ADAL" clId="{95E70C7B-46C8-4E13-AF2A-2F0E2CF1279E}" dt="2022-11-28T00:26:50.893" v="703" actId="478"/>
          <ac:picMkLst>
            <pc:docMk/>
            <pc:sldMk cId="1783717583" sldId="286"/>
            <ac:picMk id="4" creationId="{D6A7F958-94C9-2706-91AC-CF0FA407102A}"/>
          </ac:picMkLst>
        </pc:picChg>
        <pc:picChg chg="add mod">
          <ac:chgData name="Maharjan, Amar" userId="42288142-0c2e-46bf-9d89-edac47b8f1d2" providerId="ADAL" clId="{95E70C7B-46C8-4E13-AF2A-2F0E2CF1279E}" dt="2022-11-28T00:31:34.633" v="774" actId="1076"/>
          <ac:picMkLst>
            <pc:docMk/>
            <pc:sldMk cId="1783717583" sldId="286"/>
            <ac:picMk id="5" creationId="{EBCA84F7-BD1C-5BEC-27EA-ACE95C306E6A}"/>
          </ac:picMkLst>
        </pc:picChg>
      </pc:sldChg>
      <pc:sldChg chg="addSp modSp new mod">
        <pc:chgData name="Maharjan, Amar" userId="42288142-0c2e-46bf-9d89-edac47b8f1d2" providerId="ADAL" clId="{95E70C7B-46C8-4E13-AF2A-2F0E2CF1279E}" dt="2022-11-28T03:44:57.775" v="2756" actId="1076"/>
        <pc:sldMkLst>
          <pc:docMk/>
          <pc:sldMk cId="1368670692" sldId="287"/>
        </pc:sldMkLst>
        <pc:spChg chg="mod">
          <ac:chgData name="Maharjan, Amar" userId="42288142-0c2e-46bf-9d89-edac47b8f1d2" providerId="ADAL" clId="{95E70C7B-46C8-4E13-AF2A-2F0E2CF1279E}" dt="2022-11-28T00:27:19.386" v="711"/>
          <ac:spMkLst>
            <pc:docMk/>
            <pc:sldMk cId="1368670692" sldId="287"/>
            <ac:spMk id="2" creationId="{D1CFE587-6E73-3D91-6BEF-74BE32BF2746}"/>
          </ac:spMkLst>
        </pc:spChg>
        <pc:spChg chg="mod">
          <ac:chgData name="Maharjan, Amar" userId="42288142-0c2e-46bf-9d89-edac47b8f1d2" providerId="ADAL" clId="{95E70C7B-46C8-4E13-AF2A-2F0E2CF1279E}" dt="2022-11-28T00:27:23.659" v="712"/>
          <ac:spMkLst>
            <pc:docMk/>
            <pc:sldMk cId="1368670692" sldId="287"/>
            <ac:spMk id="3" creationId="{F564C009-0616-EA96-7570-F6119CA9C460}"/>
          </ac:spMkLst>
        </pc:spChg>
        <pc:picChg chg="add mod">
          <ac:chgData name="Maharjan, Amar" userId="42288142-0c2e-46bf-9d89-edac47b8f1d2" providerId="ADAL" clId="{95E70C7B-46C8-4E13-AF2A-2F0E2CF1279E}" dt="2022-11-28T03:44:57.775" v="2756" actId="1076"/>
          <ac:picMkLst>
            <pc:docMk/>
            <pc:sldMk cId="1368670692" sldId="287"/>
            <ac:picMk id="4" creationId="{50AC313B-3FEE-62CA-0050-D49A00F0B6F7}"/>
          </ac:picMkLst>
        </pc:picChg>
      </pc:sldChg>
      <pc:sldChg chg="modSp new del mod modShow">
        <pc:chgData name="Maharjan, Amar" userId="42288142-0c2e-46bf-9d89-edac47b8f1d2" providerId="ADAL" clId="{95E70C7B-46C8-4E13-AF2A-2F0E2CF1279E}" dt="2022-11-28T22:18:55.364" v="2838" actId="47"/>
        <pc:sldMkLst>
          <pc:docMk/>
          <pc:sldMk cId="3865333202" sldId="288"/>
        </pc:sldMkLst>
        <pc:spChg chg="mod">
          <ac:chgData name="Maharjan, Amar" userId="42288142-0c2e-46bf-9d89-edac47b8f1d2" providerId="ADAL" clId="{95E70C7B-46C8-4E13-AF2A-2F0E2CF1279E}" dt="2022-11-28T00:27:41.593" v="718"/>
          <ac:spMkLst>
            <pc:docMk/>
            <pc:sldMk cId="3865333202" sldId="288"/>
            <ac:spMk id="2" creationId="{852A1E7A-984B-0C98-A51C-24C832BC9A74}"/>
          </ac:spMkLst>
        </pc:spChg>
        <pc:spChg chg="mod">
          <ac:chgData name="Maharjan, Amar" userId="42288142-0c2e-46bf-9d89-edac47b8f1d2" providerId="ADAL" clId="{95E70C7B-46C8-4E13-AF2A-2F0E2CF1279E}" dt="2022-11-28T03:39:51.860" v="2711" actId="207"/>
          <ac:spMkLst>
            <pc:docMk/>
            <pc:sldMk cId="3865333202" sldId="288"/>
            <ac:spMk id="3" creationId="{33629089-4725-FBDA-ED9E-654656A6F681}"/>
          </ac:spMkLst>
        </pc:spChg>
      </pc:sldChg>
      <pc:sldChg chg="addSp delSp modSp new mod">
        <pc:chgData name="Maharjan, Amar" userId="42288142-0c2e-46bf-9d89-edac47b8f1d2" providerId="ADAL" clId="{95E70C7B-46C8-4E13-AF2A-2F0E2CF1279E}" dt="2022-11-28T03:45:06.158" v="2758" actId="1076"/>
        <pc:sldMkLst>
          <pc:docMk/>
          <pc:sldMk cId="2805018977" sldId="289"/>
        </pc:sldMkLst>
        <pc:spChg chg="mod">
          <ac:chgData name="Maharjan, Amar" userId="42288142-0c2e-46bf-9d89-edac47b8f1d2" providerId="ADAL" clId="{95E70C7B-46C8-4E13-AF2A-2F0E2CF1279E}" dt="2022-11-28T00:27:58.505" v="723"/>
          <ac:spMkLst>
            <pc:docMk/>
            <pc:sldMk cId="2805018977" sldId="289"/>
            <ac:spMk id="2" creationId="{A0EE8009-AB44-F28B-9B93-7C51DFBDB4E2}"/>
          </ac:spMkLst>
        </pc:spChg>
        <pc:spChg chg="del">
          <ac:chgData name="Maharjan, Amar" userId="42288142-0c2e-46bf-9d89-edac47b8f1d2" providerId="ADAL" clId="{95E70C7B-46C8-4E13-AF2A-2F0E2CF1279E}" dt="2022-11-28T00:28:01.212" v="724"/>
          <ac:spMkLst>
            <pc:docMk/>
            <pc:sldMk cId="2805018977" sldId="289"/>
            <ac:spMk id="3" creationId="{36001F58-2BBA-EF5D-794D-760F46D83435}"/>
          </ac:spMkLst>
        </pc:spChg>
        <pc:picChg chg="add mod">
          <ac:chgData name="Maharjan, Amar" userId="42288142-0c2e-46bf-9d89-edac47b8f1d2" providerId="ADAL" clId="{95E70C7B-46C8-4E13-AF2A-2F0E2CF1279E}" dt="2022-11-28T03:45:06.158" v="2758" actId="1076"/>
          <ac:picMkLst>
            <pc:docMk/>
            <pc:sldMk cId="2805018977" sldId="289"/>
            <ac:picMk id="4" creationId="{66E0438F-0B96-C165-C423-FBBF9BDB7E3D}"/>
          </ac:picMkLst>
        </pc:picChg>
      </pc:sldChg>
      <pc:sldChg chg="modSp new mod">
        <pc:chgData name="Maharjan, Amar" userId="42288142-0c2e-46bf-9d89-edac47b8f1d2" providerId="ADAL" clId="{95E70C7B-46C8-4E13-AF2A-2F0E2CF1279E}" dt="2022-11-28T22:26:08.300" v="2886" actId="20577"/>
        <pc:sldMkLst>
          <pc:docMk/>
          <pc:sldMk cId="3048662229" sldId="290"/>
        </pc:sldMkLst>
        <pc:spChg chg="mod">
          <ac:chgData name="Maharjan, Amar" userId="42288142-0c2e-46bf-9d89-edac47b8f1d2" providerId="ADAL" clId="{95E70C7B-46C8-4E13-AF2A-2F0E2CF1279E}" dt="2022-11-28T00:28:15.242" v="730"/>
          <ac:spMkLst>
            <pc:docMk/>
            <pc:sldMk cId="3048662229" sldId="290"/>
            <ac:spMk id="2" creationId="{090BFBBE-165B-D879-0F8C-2415A2F0FBB0}"/>
          </ac:spMkLst>
        </pc:spChg>
        <pc:spChg chg="mod">
          <ac:chgData name="Maharjan, Amar" userId="42288142-0c2e-46bf-9d89-edac47b8f1d2" providerId="ADAL" clId="{95E70C7B-46C8-4E13-AF2A-2F0E2CF1279E}" dt="2022-11-28T22:26:08.300" v="2886" actId="20577"/>
          <ac:spMkLst>
            <pc:docMk/>
            <pc:sldMk cId="3048662229" sldId="290"/>
            <ac:spMk id="3" creationId="{0EF26C10-DC1E-6489-4DEE-F29E93B93512}"/>
          </ac:spMkLst>
        </pc:spChg>
      </pc:sldChg>
      <pc:sldChg chg="addSp modSp new del mod modShow">
        <pc:chgData name="Maharjan, Amar" userId="42288142-0c2e-46bf-9d89-edac47b8f1d2" providerId="ADAL" clId="{95E70C7B-46C8-4E13-AF2A-2F0E2CF1279E}" dt="2022-11-28T03:40:17.141" v="2712" actId="47"/>
        <pc:sldMkLst>
          <pc:docMk/>
          <pc:sldMk cId="2163289429" sldId="291"/>
        </pc:sldMkLst>
        <pc:spChg chg="mod">
          <ac:chgData name="Maharjan, Amar" userId="42288142-0c2e-46bf-9d89-edac47b8f1d2" providerId="ADAL" clId="{95E70C7B-46C8-4E13-AF2A-2F0E2CF1279E}" dt="2022-11-28T00:29:33.306" v="742"/>
          <ac:spMkLst>
            <pc:docMk/>
            <pc:sldMk cId="2163289429" sldId="291"/>
            <ac:spMk id="2" creationId="{33740E0E-F41B-EF3B-B012-7924731CFD4A}"/>
          </ac:spMkLst>
        </pc:spChg>
        <pc:spChg chg="mod">
          <ac:chgData name="Maharjan, Amar" userId="42288142-0c2e-46bf-9d89-edac47b8f1d2" providerId="ADAL" clId="{95E70C7B-46C8-4E13-AF2A-2F0E2CF1279E}" dt="2022-11-28T00:29:36.162" v="744" actId="27636"/>
          <ac:spMkLst>
            <pc:docMk/>
            <pc:sldMk cId="2163289429" sldId="291"/>
            <ac:spMk id="3" creationId="{16F5D364-CD13-6D8F-4CB2-EBF60B997271}"/>
          </ac:spMkLst>
        </pc:spChg>
        <pc:picChg chg="add mod">
          <ac:chgData name="Maharjan, Amar" userId="42288142-0c2e-46bf-9d89-edac47b8f1d2" providerId="ADAL" clId="{95E70C7B-46C8-4E13-AF2A-2F0E2CF1279E}" dt="2022-11-28T00:29:42.017" v="747" actId="1076"/>
          <ac:picMkLst>
            <pc:docMk/>
            <pc:sldMk cId="2163289429" sldId="291"/>
            <ac:picMk id="4" creationId="{F870E7E6-EEBE-F2F9-4CBD-DD54B9654F9D}"/>
          </ac:picMkLst>
        </pc:picChg>
      </pc:sldChg>
      <pc:sldChg chg="modSp new mod">
        <pc:chgData name="Maharjan, Amar" userId="42288142-0c2e-46bf-9d89-edac47b8f1d2" providerId="ADAL" clId="{95E70C7B-46C8-4E13-AF2A-2F0E2CF1279E}" dt="2022-11-28T00:29:58.091" v="750"/>
        <pc:sldMkLst>
          <pc:docMk/>
          <pc:sldMk cId="1955419373" sldId="292"/>
        </pc:sldMkLst>
        <pc:spChg chg="mod">
          <ac:chgData name="Maharjan, Amar" userId="42288142-0c2e-46bf-9d89-edac47b8f1d2" providerId="ADAL" clId="{95E70C7B-46C8-4E13-AF2A-2F0E2CF1279E}" dt="2022-11-28T00:29:54.970" v="749"/>
          <ac:spMkLst>
            <pc:docMk/>
            <pc:sldMk cId="1955419373" sldId="292"/>
            <ac:spMk id="2" creationId="{F4B7D8A6-6FA7-7389-EDDE-3A9432E0653C}"/>
          </ac:spMkLst>
        </pc:spChg>
        <pc:spChg chg="mod">
          <ac:chgData name="Maharjan, Amar" userId="42288142-0c2e-46bf-9d89-edac47b8f1d2" providerId="ADAL" clId="{95E70C7B-46C8-4E13-AF2A-2F0E2CF1279E}" dt="2022-11-28T00:29:58.091" v="750"/>
          <ac:spMkLst>
            <pc:docMk/>
            <pc:sldMk cId="1955419373" sldId="292"/>
            <ac:spMk id="3" creationId="{66EF0E8C-7CBE-D1F8-17C6-8DC628486F14}"/>
          </ac:spMkLst>
        </pc:spChg>
      </pc:sldChg>
      <pc:sldChg chg="addSp modSp new mod">
        <pc:chgData name="Maharjan, Amar" userId="42288142-0c2e-46bf-9d89-edac47b8f1d2" providerId="ADAL" clId="{95E70C7B-46C8-4E13-AF2A-2F0E2CF1279E}" dt="2022-11-28T00:55:48.109" v="1201" actId="1076"/>
        <pc:sldMkLst>
          <pc:docMk/>
          <pc:sldMk cId="4041715278" sldId="293"/>
        </pc:sldMkLst>
        <pc:spChg chg="mod">
          <ac:chgData name="Maharjan, Amar" userId="42288142-0c2e-46bf-9d89-edac47b8f1d2" providerId="ADAL" clId="{95E70C7B-46C8-4E13-AF2A-2F0E2CF1279E}" dt="2022-11-28T00:30:04.671" v="752"/>
          <ac:spMkLst>
            <pc:docMk/>
            <pc:sldMk cId="4041715278" sldId="293"/>
            <ac:spMk id="2" creationId="{9843B9D8-845E-2DCF-A410-335ED1D0E2BE}"/>
          </ac:spMkLst>
        </pc:spChg>
        <pc:spChg chg="mod">
          <ac:chgData name="Maharjan, Amar" userId="42288142-0c2e-46bf-9d89-edac47b8f1d2" providerId="ADAL" clId="{95E70C7B-46C8-4E13-AF2A-2F0E2CF1279E}" dt="2022-11-28T00:55:44.458" v="1199" actId="12"/>
          <ac:spMkLst>
            <pc:docMk/>
            <pc:sldMk cId="4041715278" sldId="293"/>
            <ac:spMk id="3" creationId="{B25D5482-7EA0-657B-67FE-47C82BBD6670}"/>
          </ac:spMkLst>
        </pc:spChg>
        <pc:picChg chg="add mod">
          <ac:chgData name="Maharjan, Amar" userId="42288142-0c2e-46bf-9d89-edac47b8f1d2" providerId="ADAL" clId="{95E70C7B-46C8-4E13-AF2A-2F0E2CF1279E}" dt="2022-11-28T00:55:48.109" v="1201" actId="1076"/>
          <ac:picMkLst>
            <pc:docMk/>
            <pc:sldMk cId="4041715278" sldId="293"/>
            <ac:picMk id="4" creationId="{C61E58BF-7E2E-719E-0BB4-430A39A8D0D4}"/>
          </ac:picMkLst>
        </pc:picChg>
      </pc:sldChg>
      <pc:sldChg chg="addSp delSp modSp new mod">
        <pc:chgData name="Maharjan, Amar" userId="42288142-0c2e-46bf-9d89-edac47b8f1d2" providerId="ADAL" clId="{95E70C7B-46C8-4E13-AF2A-2F0E2CF1279E}" dt="2022-11-28T00:30:48.713" v="765" actId="1076"/>
        <pc:sldMkLst>
          <pc:docMk/>
          <pc:sldMk cId="2152214510" sldId="294"/>
        </pc:sldMkLst>
        <pc:spChg chg="mod">
          <ac:chgData name="Maharjan, Amar" userId="42288142-0c2e-46bf-9d89-edac47b8f1d2" providerId="ADAL" clId="{95E70C7B-46C8-4E13-AF2A-2F0E2CF1279E}" dt="2022-11-28T00:30:44.840" v="763"/>
          <ac:spMkLst>
            <pc:docMk/>
            <pc:sldMk cId="2152214510" sldId="294"/>
            <ac:spMk id="2" creationId="{2D752757-AE54-DB14-A68A-349437DB8304}"/>
          </ac:spMkLst>
        </pc:spChg>
        <pc:spChg chg="del">
          <ac:chgData name="Maharjan, Amar" userId="42288142-0c2e-46bf-9d89-edac47b8f1d2" providerId="ADAL" clId="{95E70C7B-46C8-4E13-AF2A-2F0E2CF1279E}" dt="2022-11-28T00:30:47.423" v="764"/>
          <ac:spMkLst>
            <pc:docMk/>
            <pc:sldMk cId="2152214510" sldId="294"/>
            <ac:spMk id="3" creationId="{EE2CC535-23E5-E180-4CCE-BE5123DAEDAC}"/>
          </ac:spMkLst>
        </pc:spChg>
        <pc:spChg chg="mod">
          <ac:chgData name="Maharjan, Amar" userId="42288142-0c2e-46bf-9d89-edac47b8f1d2" providerId="ADAL" clId="{95E70C7B-46C8-4E13-AF2A-2F0E2CF1279E}" dt="2022-11-28T00:29:06.635" v="740"/>
          <ac:spMkLst>
            <pc:docMk/>
            <pc:sldMk cId="2152214510" sldId="294"/>
            <ac:spMk id="43010" creationId="{31061B50-56DF-4E7B-AC66-6978CD373F11}"/>
          </ac:spMkLst>
        </pc:spChg>
        <pc:picChg chg="add mod">
          <ac:chgData name="Maharjan, Amar" userId="42288142-0c2e-46bf-9d89-edac47b8f1d2" providerId="ADAL" clId="{95E70C7B-46C8-4E13-AF2A-2F0E2CF1279E}" dt="2022-11-28T00:30:48.713" v="765" actId="1076"/>
          <ac:picMkLst>
            <pc:docMk/>
            <pc:sldMk cId="2152214510" sldId="294"/>
            <ac:picMk id="4" creationId="{9842F55C-500F-502D-5AAC-17ACCCA027DE}"/>
          </ac:picMkLst>
        </pc:picChg>
      </pc:sldChg>
      <pc:sldChg chg="modSp add del mod">
        <pc:chgData name="Maharjan, Amar" userId="42288142-0c2e-46bf-9d89-edac47b8f1d2" providerId="ADAL" clId="{95E70C7B-46C8-4E13-AF2A-2F0E2CF1279E}" dt="2022-11-28T00:29:06.635" v="740"/>
        <pc:sldMkLst>
          <pc:docMk/>
          <pc:sldMk cId="2346593561" sldId="295"/>
        </pc:sldMkLst>
        <pc:spChg chg="mod">
          <ac:chgData name="Maharjan, Amar" userId="42288142-0c2e-46bf-9d89-edac47b8f1d2" providerId="ADAL" clId="{95E70C7B-46C8-4E13-AF2A-2F0E2CF1279E}" dt="2022-11-28T00:31:07.147" v="772" actId="404"/>
          <ac:spMkLst>
            <pc:docMk/>
            <pc:sldMk cId="2346593561" sldId="295"/>
            <ac:spMk id="2" creationId="{69306D60-9885-752A-BCF4-724C9CEA0370}"/>
          </ac:spMkLst>
        </pc:spChg>
        <pc:spChg chg="del">
          <ac:chgData name="Maharjan, Amar" userId="42288142-0c2e-46bf-9d89-edac47b8f1d2" providerId="ADAL" clId="{95E70C7B-46C8-4E13-AF2A-2F0E2CF1279E}" dt="2022-11-28T00:30:59.935" v="768"/>
          <ac:spMkLst>
            <pc:docMk/>
            <pc:sldMk cId="2346593561" sldId="295"/>
            <ac:spMk id="3" creationId="{4F426FE8-3686-CF0A-40E6-9F42C337C32F}"/>
          </ac:spMkLst>
        </pc:spChg>
        <pc:spChg chg="add del mod">
          <ac:chgData name="Maharjan, Amar" userId="42288142-0c2e-46bf-9d89-edac47b8f1d2" providerId="ADAL" clId="{95E70C7B-46C8-4E13-AF2A-2F0E2CF1279E}" dt="2022-11-28T00:56:30.043" v="1204" actId="22"/>
          <ac:spMkLst>
            <pc:docMk/>
            <pc:sldMk cId="2346593561" sldId="295"/>
            <ac:spMk id="5" creationId="{821CCB47-F826-2A74-DA85-83B827CC0DCD}"/>
          </ac:spMkLst>
        </pc:spChg>
        <pc:spChg chg="mod">
          <ac:chgData name="Maharjan, Amar" userId="42288142-0c2e-46bf-9d89-edac47b8f1d2" providerId="ADAL" clId="{95E70C7B-46C8-4E13-AF2A-2F0E2CF1279E}" dt="2022-11-28T00:29:06.635" v="740"/>
          <ac:spMkLst>
            <pc:docMk/>
            <pc:sldMk cId="2346593561" sldId="295"/>
            <ac:spMk id="44034" creationId="{5BF170C8-1BD2-476F-98D0-D50064B81CAC}"/>
          </ac:spMkLst>
        </pc:spChg>
        <pc:spChg chg="mod">
          <ac:chgData name="Maharjan, Amar" userId="42288142-0c2e-46bf-9d89-edac47b8f1d2" providerId="ADAL" clId="{95E70C7B-46C8-4E13-AF2A-2F0E2CF1279E}" dt="2022-11-28T00:29:06.635" v="740"/>
          <ac:spMkLst>
            <pc:docMk/>
            <pc:sldMk cId="2346593561" sldId="295"/>
            <ac:spMk id="44035" creationId="{277AB603-62F8-44D7-BFEE-9C6DE95A632C}"/>
          </ac:spMkLst>
        </pc:spChg>
        <pc:picChg chg="add del mod">
          <ac:chgData name="Maharjan, Amar" userId="42288142-0c2e-46bf-9d89-edac47b8f1d2" providerId="ADAL" clId="{95E70C7B-46C8-4E13-AF2A-2F0E2CF1279E}" dt="2022-11-28T00:56:28.246" v="1203" actId="478"/>
          <ac:picMkLst>
            <pc:docMk/>
            <pc:sldMk cId="2346593561" sldId="295"/>
            <ac:picMk id="4" creationId="{40E46FFE-CFA9-3A5F-8318-6541BDDA0859}"/>
          </ac:picMkLst>
        </pc:picChg>
        <pc:picChg chg="add mod ord">
          <ac:chgData name="Maharjan, Amar" userId="42288142-0c2e-46bf-9d89-edac47b8f1d2" providerId="ADAL" clId="{95E70C7B-46C8-4E13-AF2A-2F0E2CF1279E}" dt="2022-11-28T03:45:17.854" v="2761" actId="1076"/>
          <ac:picMkLst>
            <pc:docMk/>
            <pc:sldMk cId="2346593561" sldId="295"/>
            <ac:picMk id="7" creationId="{1C015D4F-CB8F-1B93-4C09-3F3FE2BD4C0D}"/>
          </ac:picMkLst>
        </pc:picChg>
      </pc:sldChg>
      <pc:sldChg chg="modSp new mod ord">
        <pc:chgData name="Maharjan, Amar" userId="42288142-0c2e-46bf-9d89-edac47b8f1d2" providerId="ADAL" clId="{95E70C7B-46C8-4E13-AF2A-2F0E2CF1279E}" dt="2022-11-28T01:31:13.698" v="1370" actId="207"/>
        <pc:sldMkLst>
          <pc:docMk/>
          <pc:sldMk cId="3399191594" sldId="296"/>
        </pc:sldMkLst>
        <pc:spChg chg="mod">
          <ac:chgData name="Maharjan, Amar" userId="42288142-0c2e-46bf-9d89-edac47b8f1d2" providerId="ADAL" clId="{95E70C7B-46C8-4E13-AF2A-2F0E2CF1279E}" dt="2022-11-28T00:58:59.023" v="1260" actId="20577"/>
          <ac:spMkLst>
            <pc:docMk/>
            <pc:sldMk cId="3399191594" sldId="296"/>
            <ac:spMk id="2" creationId="{E5EFEBB7-4299-FACD-2325-4FC82BCB3F31}"/>
          </ac:spMkLst>
        </pc:spChg>
        <pc:spChg chg="mod">
          <ac:chgData name="Maharjan, Amar" userId="42288142-0c2e-46bf-9d89-edac47b8f1d2" providerId="ADAL" clId="{95E70C7B-46C8-4E13-AF2A-2F0E2CF1279E}" dt="2022-11-28T01:31:13.698" v="1370" actId="207"/>
          <ac:spMkLst>
            <pc:docMk/>
            <pc:sldMk cId="3399191594" sldId="296"/>
            <ac:spMk id="3" creationId="{0AAEE262-BBE6-05BF-49DD-CB688D6DB357}"/>
          </ac:spMkLst>
        </pc:spChg>
      </pc:sldChg>
      <pc:sldChg chg="addSp delSp modSp new mod modNotesTx">
        <pc:chgData name="Maharjan, Amar" userId="42288142-0c2e-46bf-9d89-edac47b8f1d2" providerId="ADAL" clId="{95E70C7B-46C8-4E13-AF2A-2F0E2CF1279E}" dt="2022-11-28T03:45:23.311" v="2762" actId="14100"/>
        <pc:sldMkLst>
          <pc:docMk/>
          <pc:sldMk cId="1409810791" sldId="297"/>
        </pc:sldMkLst>
        <pc:spChg chg="mod">
          <ac:chgData name="Maharjan, Amar" userId="42288142-0c2e-46bf-9d89-edac47b8f1d2" providerId="ADAL" clId="{95E70C7B-46C8-4E13-AF2A-2F0E2CF1279E}" dt="2022-11-28T01:05:46.337" v="1313"/>
          <ac:spMkLst>
            <pc:docMk/>
            <pc:sldMk cId="1409810791" sldId="297"/>
            <ac:spMk id="2" creationId="{288AF4F7-F55A-FF0F-E0D5-B9821795F912}"/>
          </ac:spMkLst>
        </pc:spChg>
        <pc:spChg chg="del">
          <ac:chgData name="Maharjan, Amar" userId="42288142-0c2e-46bf-9d89-edac47b8f1d2" providerId="ADAL" clId="{95E70C7B-46C8-4E13-AF2A-2F0E2CF1279E}" dt="2022-11-28T01:05:42.726" v="1312"/>
          <ac:spMkLst>
            <pc:docMk/>
            <pc:sldMk cId="1409810791" sldId="297"/>
            <ac:spMk id="3" creationId="{1F7D0882-CD91-B675-61A9-26D3D6A4D33E}"/>
          </ac:spMkLst>
        </pc:spChg>
        <pc:picChg chg="add mod">
          <ac:chgData name="Maharjan, Amar" userId="42288142-0c2e-46bf-9d89-edac47b8f1d2" providerId="ADAL" clId="{95E70C7B-46C8-4E13-AF2A-2F0E2CF1279E}" dt="2022-11-28T03:45:23.311" v="2762" actId="14100"/>
          <ac:picMkLst>
            <pc:docMk/>
            <pc:sldMk cId="1409810791" sldId="297"/>
            <ac:picMk id="4" creationId="{2E155DA2-418F-DD7B-46A8-25A919340DB0}"/>
          </ac:picMkLst>
        </pc:picChg>
      </pc:sldChg>
      <pc:sldChg chg="addSp delSp modSp new mod">
        <pc:chgData name="Maharjan, Amar" userId="42288142-0c2e-46bf-9d89-edac47b8f1d2" providerId="ADAL" clId="{95E70C7B-46C8-4E13-AF2A-2F0E2CF1279E}" dt="2022-11-28T03:45:33.798" v="2764" actId="14100"/>
        <pc:sldMkLst>
          <pc:docMk/>
          <pc:sldMk cId="3197534029" sldId="298"/>
        </pc:sldMkLst>
        <pc:spChg chg="mod">
          <ac:chgData name="Maharjan, Amar" userId="42288142-0c2e-46bf-9d89-edac47b8f1d2" providerId="ADAL" clId="{95E70C7B-46C8-4E13-AF2A-2F0E2CF1279E}" dt="2022-11-28T01:39:10.461" v="1379"/>
          <ac:spMkLst>
            <pc:docMk/>
            <pc:sldMk cId="3197534029" sldId="298"/>
            <ac:spMk id="2" creationId="{913CFC17-B8C4-A21A-7447-1AC5E189C582}"/>
          </ac:spMkLst>
        </pc:spChg>
        <pc:spChg chg="mod">
          <ac:chgData name="Maharjan, Amar" userId="42288142-0c2e-46bf-9d89-edac47b8f1d2" providerId="ADAL" clId="{95E70C7B-46C8-4E13-AF2A-2F0E2CF1279E}" dt="2022-11-28T03:40:50.568" v="2715" actId="27636"/>
          <ac:spMkLst>
            <pc:docMk/>
            <pc:sldMk cId="3197534029" sldId="298"/>
            <ac:spMk id="3" creationId="{1A4C4176-5DC2-43C2-40DD-66094F1AD468}"/>
          </ac:spMkLst>
        </pc:spChg>
        <pc:spChg chg="mod">
          <ac:chgData name="Maharjan, Amar" userId="42288142-0c2e-46bf-9d89-edac47b8f1d2" providerId="ADAL" clId="{95E70C7B-46C8-4E13-AF2A-2F0E2CF1279E}" dt="2022-11-28T02:39:18.138" v="1405" actId="1076"/>
          <ac:spMkLst>
            <pc:docMk/>
            <pc:sldMk cId="3197534029" sldId="298"/>
            <ac:spMk id="5" creationId="{FFBA3527-B096-FCE5-C0CE-48CEB2B64AD4}"/>
          </ac:spMkLst>
        </pc:spChg>
        <pc:spChg chg="mod">
          <ac:chgData name="Maharjan, Amar" userId="42288142-0c2e-46bf-9d89-edac47b8f1d2" providerId="ADAL" clId="{95E70C7B-46C8-4E13-AF2A-2F0E2CF1279E}" dt="2022-11-28T02:39:18.138" v="1405" actId="1076"/>
          <ac:spMkLst>
            <pc:docMk/>
            <pc:sldMk cId="3197534029" sldId="298"/>
            <ac:spMk id="6" creationId="{35123BF8-7EA6-7F31-4CF1-C398699EB0AE}"/>
          </ac:spMkLst>
        </pc:spChg>
        <pc:spChg chg="mod">
          <ac:chgData name="Maharjan, Amar" userId="42288142-0c2e-46bf-9d89-edac47b8f1d2" providerId="ADAL" clId="{95E70C7B-46C8-4E13-AF2A-2F0E2CF1279E}" dt="2022-11-28T02:39:18.138" v="1405" actId="1076"/>
          <ac:spMkLst>
            <pc:docMk/>
            <pc:sldMk cId="3197534029" sldId="298"/>
            <ac:spMk id="7" creationId="{BE332252-1756-65C2-5739-9EF46C54A008}"/>
          </ac:spMkLst>
        </pc:spChg>
        <pc:spChg chg="mod">
          <ac:chgData name="Maharjan, Amar" userId="42288142-0c2e-46bf-9d89-edac47b8f1d2" providerId="ADAL" clId="{95E70C7B-46C8-4E13-AF2A-2F0E2CF1279E}" dt="2022-11-28T02:39:18.138" v="1405" actId="1076"/>
          <ac:spMkLst>
            <pc:docMk/>
            <pc:sldMk cId="3197534029" sldId="298"/>
            <ac:spMk id="8" creationId="{0D704AB5-9DD3-6F7F-B905-92339F95B2D4}"/>
          </ac:spMkLst>
        </pc:spChg>
        <pc:spChg chg="mod">
          <ac:chgData name="Maharjan, Amar" userId="42288142-0c2e-46bf-9d89-edac47b8f1d2" providerId="ADAL" clId="{95E70C7B-46C8-4E13-AF2A-2F0E2CF1279E}" dt="2022-11-28T02:39:18.138" v="1405" actId="1076"/>
          <ac:spMkLst>
            <pc:docMk/>
            <pc:sldMk cId="3197534029" sldId="298"/>
            <ac:spMk id="9" creationId="{454464D2-94AA-2E44-A252-4F2619A7DA83}"/>
          </ac:spMkLst>
        </pc:spChg>
        <pc:grpChg chg="add del mod">
          <ac:chgData name="Maharjan, Amar" userId="42288142-0c2e-46bf-9d89-edac47b8f1d2" providerId="ADAL" clId="{95E70C7B-46C8-4E13-AF2A-2F0E2CF1279E}" dt="2022-11-28T03:40:53.367" v="2716" actId="478"/>
          <ac:grpSpMkLst>
            <pc:docMk/>
            <pc:sldMk cId="3197534029" sldId="298"/>
            <ac:grpSpMk id="4" creationId="{92924D7F-ABF9-B98B-2B49-69C7FEC4FB8F}"/>
          </ac:grpSpMkLst>
        </pc:grpChg>
        <pc:picChg chg="add del mod">
          <ac:chgData name="Maharjan, Amar" userId="42288142-0c2e-46bf-9d89-edac47b8f1d2" providerId="ADAL" clId="{95E70C7B-46C8-4E13-AF2A-2F0E2CF1279E}" dt="2022-11-28T03:40:48.731" v="2713" actId="21"/>
          <ac:picMkLst>
            <pc:docMk/>
            <pc:sldMk cId="3197534029" sldId="298"/>
            <ac:picMk id="10" creationId="{5E0DF3BF-C9F3-0C85-7DCA-C98472635DDC}"/>
          </ac:picMkLst>
        </pc:picChg>
        <pc:picChg chg="add mod">
          <ac:chgData name="Maharjan, Amar" userId="42288142-0c2e-46bf-9d89-edac47b8f1d2" providerId="ADAL" clId="{95E70C7B-46C8-4E13-AF2A-2F0E2CF1279E}" dt="2022-11-28T03:45:33.798" v="2764" actId="14100"/>
          <ac:picMkLst>
            <pc:docMk/>
            <pc:sldMk cId="3197534029" sldId="298"/>
            <ac:picMk id="11" creationId="{CDC72BC5-873D-FE10-E94C-46454A54B3EA}"/>
          </ac:picMkLst>
        </pc:picChg>
      </pc:sldChg>
      <pc:sldChg chg="modSp add del mod">
        <pc:chgData name="Maharjan, Amar" userId="42288142-0c2e-46bf-9d89-edac47b8f1d2" providerId="ADAL" clId="{95E70C7B-46C8-4E13-AF2A-2F0E2CF1279E}" dt="2022-11-28T00:29:06.635" v="740"/>
        <pc:sldMkLst>
          <pc:docMk/>
          <pc:sldMk cId="4209183353" sldId="298"/>
        </pc:sldMkLst>
        <pc:spChg chg="mod">
          <ac:chgData name="Maharjan, Amar" userId="42288142-0c2e-46bf-9d89-edac47b8f1d2" providerId="ADAL" clId="{95E70C7B-46C8-4E13-AF2A-2F0E2CF1279E}" dt="2022-11-28T00:29:06.635" v="740"/>
          <ac:spMkLst>
            <pc:docMk/>
            <pc:sldMk cId="4209183353" sldId="298"/>
            <ac:spMk id="46082" creationId="{D4FA8E4E-DE74-48ED-A591-88BF26AA11AF}"/>
          </ac:spMkLst>
        </pc:spChg>
      </pc:sldChg>
      <pc:sldChg chg="modSp new mod">
        <pc:chgData name="Maharjan, Amar" userId="42288142-0c2e-46bf-9d89-edac47b8f1d2" providerId="ADAL" clId="{95E70C7B-46C8-4E13-AF2A-2F0E2CF1279E}" dt="2022-11-28T02:40:18.333" v="1415" actId="20577"/>
        <pc:sldMkLst>
          <pc:docMk/>
          <pc:sldMk cId="3521960814" sldId="299"/>
        </pc:sldMkLst>
        <pc:spChg chg="mod">
          <ac:chgData name="Maharjan, Amar" userId="42288142-0c2e-46bf-9d89-edac47b8f1d2" providerId="ADAL" clId="{95E70C7B-46C8-4E13-AF2A-2F0E2CF1279E}" dt="2022-11-28T02:39:43.623" v="1407"/>
          <ac:spMkLst>
            <pc:docMk/>
            <pc:sldMk cId="3521960814" sldId="299"/>
            <ac:spMk id="2" creationId="{1E8CBD23-ACA3-0975-B372-5DFC918DDF3B}"/>
          </ac:spMkLst>
        </pc:spChg>
        <pc:spChg chg="mod">
          <ac:chgData name="Maharjan, Amar" userId="42288142-0c2e-46bf-9d89-edac47b8f1d2" providerId="ADAL" clId="{95E70C7B-46C8-4E13-AF2A-2F0E2CF1279E}" dt="2022-11-28T02:40:18.333" v="1415" actId="20577"/>
          <ac:spMkLst>
            <pc:docMk/>
            <pc:sldMk cId="3521960814" sldId="299"/>
            <ac:spMk id="3" creationId="{B517B139-449F-0E72-AB93-0D00F1B7C644}"/>
          </ac:spMkLst>
        </pc:spChg>
      </pc:sldChg>
      <pc:sldChg chg="addSp modSp new mod">
        <pc:chgData name="Maharjan, Amar" userId="42288142-0c2e-46bf-9d89-edac47b8f1d2" providerId="ADAL" clId="{95E70C7B-46C8-4E13-AF2A-2F0E2CF1279E}" dt="2022-11-28T03:45:39.136" v="2765" actId="14100"/>
        <pc:sldMkLst>
          <pc:docMk/>
          <pc:sldMk cId="3680046418" sldId="300"/>
        </pc:sldMkLst>
        <pc:spChg chg="mod">
          <ac:chgData name="Maharjan, Amar" userId="42288142-0c2e-46bf-9d89-edac47b8f1d2" providerId="ADAL" clId="{95E70C7B-46C8-4E13-AF2A-2F0E2CF1279E}" dt="2022-11-28T02:45:29.697" v="1421"/>
          <ac:spMkLst>
            <pc:docMk/>
            <pc:sldMk cId="3680046418" sldId="300"/>
            <ac:spMk id="2" creationId="{B023B223-3244-E562-D038-8CD038BCA5C2}"/>
          </ac:spMkLst>
        </pc:spChg>
        <pc:spChg chg="mod">
          <ac:chgData name="Maharjan, Amar" userId="42288142-0c2e-46bf-9d89-edac47b8f1d2" providerId="ADAL" clId="{95E70C7B-46C8-4E13-AF2A-2F0E2CF1279E}" dt="2022-11-28T02:59:52.653" v="1622" actId="6549"/>
          <ac:spMkLst>
            <pc:docMk/>
            <pc:sldMk cId="3680046418" sldId="300"/>
            <ac:spMk id="3" creationId="{29562D20-41F3-C9A2-5578-EDA31F903737}"/>
          </ac:spMkLst>
        </pc:spChg>
        <pc:picChg chg="add mod">
          <ac:chgData name="Maharjan, Amar" userId="42288142-0c2e-46bf-9d89-edac47b8f1d2" providerId="ADAL" clId="{95E70C7B-46C8-4E13-AF2A-2F0E2CF1279E}" dt="2022-11-28T03:45:39.136" v="2765" actId="14100"/>
          <ac:picMkLst>
            <pc:docMk/>
            <pc:sldMk cId="3680046418" sldId="300"/>
            <ac:picMk id="4" creationId="{1F47338B-261C-E69B-7653-80F8892CD738}"/>
          </ac:picMkLst>
        </pc:picChg>
      </pc:sldChg>
      <pc:sldChg chg="addSp modSp new del mod modShow">
        <pc:chgData name="Maharjan, Amar" userId="42288142-0c2e-46bf-9d89-edac47b8f1d2" providerId="ADAL" clId="{95E70C7B-46C8-4E13-AF2A-2F0E2CF1279E}" dt="2022-11-28T03:41:12.305" v="2723" actId="47"/>
        <pc:sldMkLst>
          <pc:docMk/>
          <pc:sldMk cId="3236040275" sldId="301"/>
        </pc:sldMkLst>
        <pc:spChg chg="mod">
          <ac:chgData name="Maharjan, Amar" userId="42288142-0c2e-46bf-9d89-edac47b8f1d2" providerId="ADAL" clId="{95E70C7B-46C8-4E13-AF2A-2F0E2CF1279E}" dt="2022-11-28T02:46:13.505" v="1430"/>
          <ac:spMkLst>
            <pc:docMk/>
            <pc:sldMk cId="3236040275" sldId="301"/>
            <ac:spMk id="2" creationId="{9F489261-0E23-5248-6CBE-E7291F5AD1E0}"/>
          </ac:spMkLst>
        </pc:spChg>
        <pc:spChg chg="mod">
          <ac:chgData name="Maharjan, Amar" userId="42288142-0c2e-46bf-9d89-edac47b8f1d2" providerId="ADAL" clId="{95E70C7B-46C8-4E13-AF2A-2F0E2CF1279E}" dt="2022-11-28T02:46:19.488" v="1432" actId="6549"/>
          <ac:spMkLst>
            <pc:docMk/>
            <pc:sldMk cId="3236040275" sldId="301"/>
            <ac:spMk id="3" creationId="{085D0EFD-AF8A-CD55-81EB-23D01F2A5353}"/>
          </ac:spMkLst>
        </pc:spChg>
        <pc:spChg chg="mod">
          <ac:chgData name="Maharjan, Amar" userId="42288142-0c2e-46bf-9d89-edac47b8f1d2" providerId="ADAL" clId="{95E70C7B-46C8-4E13-AF2A-2F0E2CF1279E}" dt="2022-11-28T02:46:31.680" v="1435" actId="14100"/>
          <ac:spMkLst>
            <pc:docMk/>
            <pc:sldMk cId="3236040275" sldId="301"/>
            <ac:spMk id="5" creationId="{AC22957A-078D-B3AC-1A5B-BEDF8F055045}"/>
          </ac:spMkLst>
        </pc:spChg>
        <pc:spChg chg="mod">
          <ac:chgData name="Maharjan, Amar" userId="42288142-0c2e-46bf-9d89-edac47b8f1d2" providerId="ADAL" clId="{95E70C7B-46C8-4E13-AF2A-2F0E2CF1279E}" dt="2022-11-28T02:46:31.680" v="1435" actId="14100"/>
          <ac:spMkLst>
            <pc:docMk/>
            <pc:sldMk cId="3236040275" sldId="301"/>
            <ac:spMk id="6" creationId="{EF8C8F6D-CCB8-C429-0D21-4AB1B1308C09}"/>
          </ac:spMkLst>
        </pc:spChg>
        <pc:spChg chg="mod">
          <ac:chgData name="Maharjan, Amar" userId="42288142-0c2e-46bf-9d89-edac47b8f1d2" providerId="ADAL" clId="{95E70C7B-46C8-4E13-AF2A-2F0E2CF1279E}" dt="2022-11-28T02:46:31.680" v="1435" actId="14100"/>
          <ac:spMkLst>
            <pc:docMk/>
            <pc:sldMk cId="3236040275" sldId="301"/>
            <ac:spMk id="7" creationId="{B0532BB3-0B3B-54B3-D08D-41B0F7AFF095}"/>
          </ac:spMkLst>
        </pc:spChg>
        <pc:spChg chg="mod">
          <ac:chgData name="Maharjan, Amar" userId="42288142-0c2e-46bf-9d89-edac47b8f1d2" providerId="ADAL" clId="{95E70C7B-46C8-4E13-AF2A-2F0E2CF1279E}" dt="2022-11-28T02:46:31.680" v="1435" actId="14100"/>
          <ac:spMkLst>
            <pc:docMk/>
            <pc:sldMk cId="3236040275" sldId="301"/>
            <ac:spMk id="8" creationId="{ECCCA03D-5397-8465-59D1-AEC2E30FE2F0}"/>
          </ac:spMkLst>
        </pc:spChg>
        <pc:spChg chg="mod">
          <ac:chgData name="Maharjan, Amar" userId="42288142-0c2e-46bf-9d89-edac47b8f1d2" providerId="ADAL" clId="{95E70C7B-46C8-4E13-AF2A-2F0E2CF1279E}" dt="2022-11-28T02:46:31.680" v="1435" actId="14100"/>
          <ac:spMkLst>
            <pc:docMk/>
            <pc:sldMk cId="3236040275" sldId="301"/>
            <ac:spMk id="9" creationId="{FEBBC68E-A4B6-11ED-6CD3-23DAD919DB06}"/>
          </ac:spMkLst>
        </pc:spChg>
        <pc:grpChg chg="add mod">
          <ac:chgData name="Maharjan, Amar" userId="42288142-0c2e-46bf-9d89-edac47b8f1d2" providerId="ADAL" clId="{95E70C7B-46C8-4E13-AF2A-2F0E2CF1279E}" dt="2022-11-28T02:46:31.680" v="1435" actId="14100"/>
          <ac:grpSpMkLst>
            <pc:docMk/>
            <pc:sldMk cId="3236040275" sldId="301"/>
            <ac:grpSpMk id="4" creationId="{6275B34C-0FCA-28F6-68D0-2214821B3B55}"/>
          </ac:grpSpMkLst>
        </pc:grpChg>
      </pc:sldChg>
      <pc:sldChg chg="addSp modSp new mod">
        <pc:chgData name="Maharjan, Amar" userId="42288142-0c2e-46bf-9d89-edac47b8f1d2" providerId="ADAL" clId="{95E70C7B-46C8-4E13-AF2A-2F0E2CF1279E}" dt="2022-11-28T03:45:47.206" v="2768" actId="1076"/>
        <pc:sldMkLst>
          <pc:docMk/>
          <pc:sldMk cId="1321526417" sldId="302"/>
        </pc:sldMkLst>
        <pc:spChg chg="mod">
          <ac:chgData name="Maharjan, Amar" userId="42288142-0c2e-46bf-9d89-edac47b8f1d2" providerId="ADAL" clId="{95E70C7B-46C8-4E13-AF2A-2F0E2CF1279E}" dt="2022-11-28T02:47:23.373" v="1464" actId="6549"/>
          <ac:spMkLst>
            <pc:docMk/>
            <pc:sldMk cId="1321526417" sldId="302"/>
            <ac:spMk id="2" creationId="{473BB902-F487-13BD-3D6F-DC0205F12BFF}"/>
          </ac:spMkLst>
        </pc:spChg>
        <pc:spChg chg="mod">
          <ac:chgData name="Maharjan, Amar" userId="42288142-0c2e-46bf-9d89-edac47b8f1d2" providerId="ADAL" clId="{95E70C7B-46C8-4E13-AF2A-2F0E2CF1279E}" dt="2022-11-28T02:48:01.530" v="1474" actId="20577"/>
          <ac:spMkLst>
            <pc:docMk/>
            <pc:sldMk cId="1321526417" sldId="302"/>
            <ac:spMk id="3" creationId="{CDB96433-2B19-107D-B990-2358E5ABF468}"/>
          </ac:spMkLst>
        </pc:spChg>
        <pc:picChg chg="add mod">
          <ac:chgData name="Maharjan, Amar" userId="42288142-0c2e-46bf-9d89-edac47b8f1d2" providerId="ADAL" clId="{95E70C7B-46C8-4E13-AF2A-2F0E2CF1279E}" dt="2022-11-28T03:45:47.206" v="2768" actId="1076"/>
          <ac:picMkLst>
            <pc:docMk/>
            <pc:sldMk cId="1321526417" sldId="302"/>
            <ac:picMk id="4" creationId="{B2D26947-EFE8-58EE-E547-4FFEBE134ED3}"/>
          </ac:picMkLst>
        </pc:picChg>
      </pc:sldChg>
      <pc:sldChg chg="addSp modSp new mod">
        <pc:chgData name="Maharjan, Amar" userId="42288142-0c2e-46bf-9d89-edac47b8f1d2" providerId="ADAL" clId="{95E70C7B-46C8-4E13-AF2A-2F0E2CF1279E}" dt="2022-11-28T02:48:37.936" v="1488" actId="1076"/>
        <pc:sldMkLst>
          <pc:docMk/>
          <pc:sldMk cId="4290390864" sldId="303"/>
        </pc:sldMkLst>
        <pc:spChg chg="mod">
          <ac:chgData name="Maharjan, Amar" userId="42288142-0c2e-46bf-9d89-edac47b8f1d2" providerId="ADAL" clId="{95E70C7B-46C8-4E13-AF2A-2F0E2CF1279E}" dt="2022-11-28T02:48:13.279" v="1477"/>
          <ac:spMkLst>
            <pc:docMk/>
            <pc:sldMk cId="4290390864" sldId="303"/>
            <ac:spMk id="2" creationId="{C271D31F-AA1F-634A-E654-D33E316962C1}"/>
          </ac:spMkLst>
        </pc:spChg>
        <pc:spChg chg="mod">
          <ac:chgData name="Maharjan, Amar" userId="42288142-0c2e-46bf-9d89-edac47b8f1d2" providerId="ADAL" clId="{95E70C7B-46C8-4E13-AF2A-2F0E2CF1279E}" dt="2022-11-28T02:48:28.549" v="1484" actId="2711"/>
          <ac:spMkLst>
            <pc:docMk/>
            <pc:sldMk cId="4290390864" sldId="303"/>
            <ac:spMk id="3" creationId="{CF5A3308-197B-81D8-8A0C-F3A37BEEA46C}"/>
          </ac:spMkLst>
        </pc:spChg>
        <pc:picChg chg="add mod">
          <ac:chgData name="Maharjan, Amar" userId="42288142-0c2e-46bf-9d89-edac47b8f1d2" providerId="ADAL" clId="{95E70C7B-46C8-4E13-AF2A-2F0E2CF1279E}" dt="2022-11-28T02:48:37.936" v="1488" actId="1076"/>
          <ac:picMkLst>
            <pc:docMk/>
            <pc:sldMk cId="4290390864" sldId="303"/>
            <ac:picMk id="4" creationId="{E5F14B7D-21D4-D7E2-409A-0CCADD8B5C65}"/>
          </ac:picMkLst>
        </pc:picChg>
      </pc:sldChg>
      <pc:sldChg chg="addSp delSp modSp new mod modAnim modNotesTx">
        <pc:chgData name="Maharjan, Amar" userId="42288142-0c2e-46bf-9d89-edac47b8f1d2" providerId="ADAL" clId="{95E70C7B-46C8-4E13-AF2A-2F0E2CF1279E}" dt="2022-11-28T03:45:54.192" v="2770" actId="1076"/>
        <pc:sldMkLst>
          <pc:docMk/>
          <pc:sldMk cId="1082864942" sldId="304"/>
        </pc:sldMkLst>
        <pc:spChg chg="mod">
          <ac:chgData name="Maharjan, Amar" userId="42288142-0c2e-46bf-9d89-edac47b8f1d2" providerId="ADAL" clId="{95E70C7B-46C8-4E13-AF2A-2F0E2CF1279E}" dt="2022-11-28T02:48:45.232" v="1490"/>
          <ac:spMkLst>
            <pc:docMk/>
            <pc:sldMk cId="1082864942" sldId="304"/>
            <ac:spMk id="2" creationId="{200CCFF8-C5A4-FBDC-DCB6-AD2B5A39773D}"/>
          </ac:spMkLst>
        </pc:spChg>
        <pc:spChg chg="del">
          <ac:chgData name="Maharjan, Amar" userId="42288142-0c2e-46bf-9d89-edac47b8f1d2" providerId="ADAL" clId="{95E70C7B-46C8-4E13-AF2A-2F0E2CF1279E}" dt="2022-11-28T02:48:47.701" v="1491"/>
          <ac:spMkLst>
            <pc:docMk/>
            <pc:sldMk cId="1082864942" sldId="304"/>
            <ac:spMk id="3" creationId="{39A57ED6-98C0-9ED4-5F8B-315D60291DB7}"/>
          </ac:spMkLst>
        </pc:spChg>
        <pc:spChg chg="add mod">
          <ac:chgData name="Maharjan, Amar" userId="42288142-0c2e-46bf-9d89-edac47b8f1d2" providerId="ADAL" clId="{95E70C7B-46C8-4E13-AF2A-2F0E2CF1279E}" dt="2022-11-28T03:19:41.491" v="1714" actId="20577"/>
          <ac:spMkLst>
            <pc:docMk/>
            <pc:sldMk cId="1082864942" sldId="304"/>
            <ac:spMk id="6" creationId="{7B452531-91CA-B9F4-7640-B368F9A3BB90}"/>
          </ac:spMkLst>
        </pc:spChg>
        <pc:picChg chg="add mod">
          <ac:chgData name="Maharjan, Amar" userId="42288142-0c2e-46bf-9d89-edac47b8f1d2" providerId="ADAL" clId="{95E70C7B-46C8-4E13-AF2A-2F0E2CF1279E}" dt="2022-11-28T03:45:54.192" v="2770" actId="1076"/>
          <ac:picMkLst>
            <pc:docMk/>
            <pc:sldMk cId="1082864942" sldId="304"/>
            <ac:picMk id="4" creationId="{55E54161-3F9E-5DFD-6302-F4CCF2B1494C}"/>
          </ac:picMkLst>
        </pc:picChg>
      </pc:sldChg>
      <pc:sldChg chg="addSp modSp new del mod modShow">
        <pc:chgData name="Maharjan, Amar" userId="42288142-0c2e-46bf-9d89-edac47b8f1d2" providerId="ADAL" clId="{95E70C7B-46C8-4E13-AF2A-2F0E2CF1279E}" dt="2022-11-28T03:34:42.693" v="2606" actId="47"/>
        <pc:sldMkLst>
          <pc:docMk/>
          <pc:sldMk cId="115733263" sldId="305"/>
        </pc:sldMkLst>
        <pc:spChg chg="mod">
          <ac:chgData name="Maharjan, Amar" userId="42288142-0c2e-46bf-9d89-edac47b8f1d2" providerId="ADAL" clId="{95E70C7B-46C8-4E13-AF2A-2F0E2CF1279E}" dt="2022-11-28T02:50:01.584" v="1496"/>
          <ac:spMkLst>
            <pc:docMk/>
            <pc:sldMk cId="115733263" sldId="305"/>
            <ac:spMk id="2" creationId="{BA82333B-CB44-098E-22E9-2E3A1D3E6605}"/>
          </ac:spMkLst>
        </pc:spChg>
        <pc:spChg chg="mod">
          <ac:chgData name="Maharjan, Amar" userId="42288142-0c2e-46bf-9d89-edac47b8f1d2" providerId="ADAL" clId="{95E70C7B-46C8-4E13-AF2A-2F0E2CF1279E}" dt="2022-11-28T02:50:10.028" v="1500" actId="27636"/>
          <ac:spMkLst>
            <pc:docMk/>
            <pc:sldMk cId="115733263" sldId="305"/>
            <ac:spMk id="3" creationId="{6444ADF2-9090-70D5-7281-D670E23F87F1}"/>
          </ac:spMkLst>
        </pc:spChg>
        <pc:spChg chg="add mod">
          <ac:chgData name="Maharjan, Amar" userId="42288142-0c2e-46bf-9d89-edac47b8f1d2" providerId="ADAL" clId="{95E70C7B-46C8-4E13-AF2A-2F0E2CF1279E}" dt="2022-11-28T02:50:58.279" v="1503" actId="1076"/>
          <ac:spMkLst>
            <pc:docMk/>
            <pc:sldMk cId="115733263" sldId="305"/>
            <ac:spMk id="4" creationId="{AA3CF6F5-2570-EC7F-84D3-D439CFFFCCDB}"/>
          </ac:spMkLst>
        </pc:spChg>
        <pc:spChg chg="add mod">
          <ac:chgData name="Maharjan, Amar" userId="42288142-0c2e-46bf-9d89-edac47b8f1d2" providerId="ADAL" clId="{95E70C7B-46C8-4E13-AF2A-2F0E2CF1279E}" dt="2022-11-28T02:50:58.279" v="1503" actId="1076"/>
          <ac:spMkLst>
            <pc:docMk/>
            <pc:sldMk cId="115733263" sldId="305"/>
            <ac:spMk id="5" creationId="{69542D6C-9EA4-7E77-B887-74B2C7807707}"/>
          </ac:spMkLst>
        </pc:spChg>
        <pc:spChg chg="add mod">
          <ac:chgData name="Maharjan, Amar" userId="42288142-0c2e-46bf-9d89-edac47b8f1d2" providerId="ADAL" clId="{95E70C7B-46C8-4E13-AF2A-2F0E2CF1279E}" dt="2022-11-28T02:50:58.279" v="1503" actId="1076"/>
          <ac:spMkLst>
            <pc:docMk/>
            <pc:sldMk cId="115733263" sldId="305"/>
            <ac:spMk id="6" creationId="{44437A00-2CC0-E757-B9D5-EDC05025A570}"/>
          </ac:spMkLst>
        </pc:spChg>
        <pc:spChg chg="add mod">
          <ac:chgData name="Maharjan, Amar" userId="42288142-0c2e-46bf-9d89-edac47b8f1d2" providerId="ADAL" clId="{95E70C7B-46C8-4E13-AF2A-2F0E2CF1279E}" dt="2022-11-28T02:50:58.279" v="1503" actId="1076"/>
          <ac:spMkLst>
            <pc:docMk/>
            <pc:sldMk cId="115733263" sldId="305"/>
            <ac:spMk id="7" creationId="{DEA33BDC-09E3-CB39-9A12-A7EC41F63505}"/>
          </ac:spMkLst>
        </pc:spChg>
        <pc:spChg chg="add mod">
          <ac:chgData name="Maharjan, Amar" userId="42288142-0c2e-46bf-9d89-edac47b8f1d2" providerId="ADAL" clId="{95E70C7B-46C8-4E13-AF2A-2F0E2CF1279E}" dt="2022-11-28T02:50:58.279" v="1503" actId="1076"/>
          <ac:spMkLst>
            <pc:docMk/>
            <pc:sldMk cId="115733263" sldId="305"/>
            <ac:spMk id="8" creationId="{F4A1FA75-FD2F-6CEC-E6F5-1A72C6D3A7F8}"/>
          </ac:spMkLst>
        </pc:spChg>
        <pc:grpChg chg="add mod">
          <ac:chgData name="Maharjan, Amar" userId="42288142-0c2e-46bf-9d89-edac47b8f1d2" providerId="ADAL" clId="{95E70C7B-46C8-4E13-AF2A-2F0E2CF1279E}" dt="2022-11-28T02:50:58.279" v="1503" actId="1076"/>
          <ac:grpSpMkLst>
            <pc:docMk/>
            <pc:sldMk cId="115733263" sldId="305"/>
            <ac:grpSpMk id="9" creationId="{F82CEEB3-D338-ADCE-2BDE-1CF0AFADE197}"/>
          </ac:grpSpMkLst>
        </pc:grpChg>
      </pc:sldChg>
      <pc:sldChg chg="modSp new del mod modShow">
        <pc:chgData name="Maharjan, Amar" userId="42288142-0c2e-46bf-9d89-edac47b8f1d2" providerId="ADAL" clId="{95E70C7B-46C8-4E13-AF2A-2F0E2CF1279E}" dt="2022-11-28T03:34:42.693" v="2606" actId="47"/>
        <pc:sldMkLst>
          <pc:docMk/>
          <pc:sldMk cId="2837530037" sldId="306"/>
        </pc:sldMkLst>
        <pc:spChg chg="mod">
          <ac:chgData name="Maharjan, Amar" userId="42288142-0c2e-46bf-9d89-edac47b8f1d2" providerId="ADAL" clId="{95E70C7B-46C8-4E13-AF2A-2F0E2CF1279E}" dt="2022-11-28T02:51:05.744" v="1505"/>
          <ac:spMkLst>
            <pc:docMk/>
            <pc:sldMk cId="2837530037" sldId="306"/>
            <ac:spMk id="2" creationId="{5B8E51D7-A37A-EFB2-4ADA-E7567131A277}"/>
          </ac:spMkLst>
        </pc:spChg>
        <pc:spChg chg="mod">
          <ac:chgData name="Maharjan, Amar" userId="42288142-0c2e-46bf-9d89-edac47b8f1d2" providerId="ADAL" clId="{95E70C7B-46C8-4E13-AF2A-2F0E2CF1279E}" dt="2022-11-28T02:51:09.200" v="1506"/>
          <ac:spMkLst>
            <pc:docMk/>
            <pc:sldMk cId="2837530037" sldId="306"/>
            <ac:spMk id="3" creationId="{D640126F-C9A1-F51C-10C8-B330306E156D}"/>
          </ac:spMkLst>
        </pc:spChg>
      </pc:sldChg>
      <pc:sldChg chg="addSp modSp new del mod modShow">
        <pc:chgData name="Maharjan, Amar" userId="42288142-0c2e-46bf-9d89-edac47b8f1d2" providerId="ADAL" clId="{95E70C7B-46C8-4E13-AF2A-2F0E2CF1279E}" dt="2022-11-28T03:34:42.693" v="2606" actId="47"/>
        <pc:sldMkLst>
          <pc:docMk/>
          <pc:sldMk cId="4224135594" sldId="307"/>
        </pc:sldMkLst>
        <pc:spChg chg="mod">
          <ac:chgData name="Maharjan, Amar" userId="42288142-0c2e-46bf-9d89-edac47b8f1d2" providerId="ADAL" clId="{95E70C7B-46C8-4E13-AF2A-2F0E2CF1279E}" dt="2022-11-28T02:51:16.206" v="1508"/>
          <ac:spMkLst>
            <pc:docMk/>
            <pc:sldMk cId="4224135594" sldId="307"/>
            <ac:spMk id="2" creationId="{03AA6748-2E32-E0BF-0E1A-8F3322A994BD}"/>
          </ac:spMkLst>
        </pc:spChg>
        <pc:spChg chg="mod">
          <ac:chgData name="Maharjan, Amar" userId="42288142-0c2e-46bf-9d89-edac47b8f1d2" providerId="ADAL" clId="{95E70C7B-46C8-4E13-AF2A-2F0E2CF1279E}" dt="2022-11-28T02:51:22.137" v="1511" actId="6549"/>
          <ac:spMkLst>
            <pc:docMk/>
            <pc:sldMk cId="4224135594" sldId="307"/>
            <ac:spMk id="3" creationId="{3F8F3C0A-2B37-6034-AE5A-8996919B28F8}"/>
          </ac:spMkLst>
        </pc:spChg>
        <pc:spChg chg="mod">
          <ac:chgData name="Maharjan, Amar" userId="42288142-0c2e-46bf-9d89-edac47b8f1d2" providerId="ADAL" clId="{95E70C7B-46C8-4E13-AF2A-2F0E2CF1279E}" dt="2022-11-28T02:51:30.375" v="1513" actId="1076"/>
          <ac:spMkLst>
            <pc:docMk/>
            <pc:sldMk cId="4224135594" sldId="307"/>
            <ac:spMk id="5" creationId="{E59E46F8-AD8B-E341-7F51-5FEA93BCC625}"/>
          </ac:spMkLst>
        </pc:spChg>
        <pc:spChg chg="mod">
          <ac:chgData name="Maharjan, Amar" userId="42288142-0c2e-46bf-9d89-edac47b8f1d2" providerId="ADAL" clId="{95E70C7B-46C8-4E13-AF2A-2F0E2CF1279E}" dt="2022-11-28T02:51:30.375" v="1513" actId="1076"/>
          <ac:spMkLst>
            <pc:docMk/>
            <pc:sldMk cId="4224135594" sldId="307"/>
            <ac:spMk id="6" creationId="{85FD20F8-A3F9-D1F1-B509-82DE42156C05}"/>
          </ac:spMkLst>
        </pc:spChg>
        <pc:spChg chg="mod">
          <ac:chgData name="Maharjan, Amar" userId="42288142-0c2e-46bf-9d89-edac47b8f1d2" providerId="ADAL" clId="{95E70C7B-46C8-4E13-AF2A-2F0E2CF1279E}" dt="2022-11-28T02:51:30.375" v="1513" actId="1076"/>
          <ac:spMkLst>
            <pc:docMk/>
            <pc:sldMk cId="4224135594" sldId="307"/>
            <ac:spMk id="7" creationId="{60BB0BC9-DF09-E886-DA58-B65403CDFC1F}"/>
          </ac:spMkLst>
        </pc:spChg>
        <pc:spChg chg="mod">
          <ac:chgData name="Maharjan, Amar" userId="42288142-0c2e-46bf-9d89-edac47b8f1d2" providerId="ADAL" clId="{95E70C7B-46C8-4E13-AF2A-2F0E2CF1279E}" dt="2022-11-28T02:51:30.375" v="1513" actId="1076"/>
          <ac:spMkLst>
            <pc:docMk/>
            <pc:sldMk cId="4224135594" sldId="307"/>
            <ac:spMk id="8" creationId="{57BF8267-E881-754C-9D54-CBA2B9DCEF69}"/>
          </ac:spMkLst>
        </pc:spChg>
        <pc:spChg chg="mod">
          <ac:chgData name="Maharjan, Amar" userId="42288142-0c2e-46bf-9d89-edac47b8f1d2" providerId="ADAL" clId="{95E70C7B-46C8-4E13-AF2A-2F0E2CF1279E}" dt="2022-11-28T02:51:30.375" v="1513" actId="1076"/>
          <ac:spMkLst>
            <pc:docMk/>
            <pc:sldMk cId="4224135594" sldId="307"/>
            <ac:spMk id="9" creationId="{568B4B66-481A-D79E-82EA-CA2A1E8FF39A}"/>
          </ac:spMkLst>
        </pc:spChg>
        <pc:spChg chg="mod">
          <ac:chgData name="Maharjan, Amar" userId="42288142-0c2e-46bf-9d89-edac47b8f1d2" providerId="ADAL" clId="{95E70C7B-46C8-4E13-AF2A-2F0E2CF1279E}" dt="2022-11-28T02:51:39.255" v="1515" actId="1076"/>
          <ac:spMkLst>
            <pc:docMk/>
            <pc:sldMk cId="4224135594" sldId="307"/>
            <ac:spMk id="11" creationId="{3D0C5743-AEB3-F715-3A8C-10CFD105169D}"/>
          </ac:spMkLst>
        </pc:spChg>
        <pc:spChg chg="mod">
          <ac:chgData name="Maharjan, Amar" userId="42288142-0c2e-46bf-9d89-edac47b8f1d2" providerId="ADAL" clId="{95E70C7B-46C8-4E13-AF2A-2F0E2CF1279E}" dt="2022-11-28T02:51:39.255" v="1515" actId="1076"/>
          <ac:spMkLst>
            <pc:docMk/>
            <pc:sldMk cId="4224135594" sldId="307"/>
            <ac:spMk id="12" creationId="{171A92DC-68F0-1418-20A5-03407309DE18}"/>
          </ac:spMkLst>
        </pc:spChg>
        <pc:spChg chg="mod">
          <ac:chgData name="Maharjan, Amar" userId="42288142-0c2e-46bf-9d89-edac47b8f1d2" providerId="ADAL" clId="{95E70C7B-46C8-4E13-AF2A-2F0E2CF1279E}" dt="2022-11-28T02:51:39.255" v="1515" actId="1076"/>
          <ac:spMkLst>
            <pc:docMk/>
            <pc:sldMk cId="4224135594" sldId="307"/>
            <ac:spMk id="13" creationId="{5681CE81-98CE-807E-2381-7AF73A85A7D7}"/>
          </ac:spMkLst>
        </pc:spChg>
        <pc:spChg chg="mod">
          <ac:chgData name="Maharjan, Amar" userId="42288142-0c2e-46bf-9d89-edac47b8f1d2" providerId="ADAL" clId="{95E70C7B-46C8-4E13-AF2A-2F0E2CF1279E}" dt="2022-11-28T02:51:39.255" v="1515" actId="1076"/>
          <ac:spMkLst>
            <pc:docMk/>
            <pc:sldMk cId="4224135594" sldId="307"/>
            <ac:spMk id="14" creationId="{03C5FFBF-99D8-B847-3EB8-FD3B74DCCF14}"/>
          </ac:spMkLst>
        </pc:spChg>
        <pc:spChg chg="mod">
          <ac:chgData name="Maharjan, Amar" userId="42288142-0c2e-46bf-9d89-edac47b8f1d2" providerId="ADAL" clId="{95E70C7B-46C8-4E13-AF2A-2F0E2CF1279E}" dt="2022-11-28T02:51:39.255" v="1515" actId="1076"/>
          <ac:spMkLst>
            <pc:docMk/>
            <pc:sldMk cId="4224135594" sldId="307"/>
            <ac:spMk id="15" creationId="{142A968B-A574-35DB-00E2-AA42829FC87F}"/>
          </ac:spMkLst>
        </pc:spChg>
        <pc:grpChg chg="add mod">
          <ac:chgData name="Maharjan, Amar" userId="42288142-0c2e-46bf-9d89-edac47b8f1d2" providerId="ADAL" clId="{95E70C7B-46C8-4E13-AF2A-2F0E2CF1279E}" dt="2022-11-28T02:51:30.375" v="1513" actId="1076"/>
          <ac:grpSpMkLst>
            <pc:docMk/>
            <pc:sldMk cId="4224135594" sldId="307"/>
            <ac:grpSpMk id="4" creationId="{EAC7CCB0-B7EC-96BE-E4D2-BF02FFE4CB97}"/>
          </ac:grpSpMkLst>
        </pc:grpChg>
        <pc:grpChg chg="add mod">
          <ac:chgData name="Maharjan, Amar" userId="42288142-0c2e-46bf-9d89-edac47b8f1d2" providerId="ADAL" clId="{95E70C7B-46C8-4E13-AF2A-2F0E2CF1279E}" dt="2022-11-28T02:51:39.255" v="1515" actId="1076"/>
          <ac:grpSpMkLst>
            <pc:docMk/>
            <pc:sldMk cId="4224135594" sldId="307"/>
            <ac:grpSpMk id="10" creationId="{81424086-7E98-279A-C2B1-3BFF17BCFB4E}"/>
          </ac:grpSpMkLst>
        </pc:grpChg>
      </pc:sldChg>
      <pc:sldChg chg="addSp modSp new del mod modShow">
        <pc:chgData name="Maharjan, Amar" userId="42288142-0c2e-46bf-9d89-edac47b8f1d2" providerId="ADAL" clId="{95E70C7B-46C8-4E13-AF2A-2F0E2CF1279E}" dt="2022-11-28T03:34:42.693" v="2606" actId="47"/>
        <pc:sldMkLst>
          <pc:docMk/>
          <pc:sldMk cId="1817049984" sldId="308"/>
        </pc:sldMkLst>
        <pc:spChg chg="mod">
          <ac:chgData name="Maharjan, Amar" userId="42288142-0c2e-46bf-9d89-edac47b8f1d2" providerId="ADAL" clId="{95E70C7B-46C8-4E13-AF2A-2F0E2CF1279E}" dt="2022-11-28T02:51:48.257" v="1517"/>
          <ac:spMkLst>
            <pc:docMk/>
            <pc:sldMk cId="1817049984" sldId="308"/>
            <ac:spMk id="2" creationId="{83AF07AE-CBE2-3606-FD6C-990FC2D6971B}"/>
          </ac:spMkLst>
        </pc:spChg>
        <pc:spChg chg="mod">
          <ac:chgData name="Maharjan, Amar" userId="42288142-0c2e-46bf-9d89-edac47b8f1d2" providerId="ADAL" clId="{95E70C7B-46C8-4E13-AF2A-2F0E2CF1279E}" dt="2022-11-28T02:51:53.657" v="1520" actId="6549"/>
          <ac:spMkLst>
            <pc:docMk/>
            <pc:sldMk cId="1817049984" sldId="308"/>
            <ac:spMk id="3" creationId="{B1040F5D-80B8-946C-6EDA-9B815CE83DBF}"/>
          </ac:spMkLst>
        </pc:spChg>
        <pc:spChg chg="mod">
          <ac:chgData name="Maharjan, Amar" userId="42288142-0c2e-46bf-9d89-edac47b8f1d2" providerId="ADAL" clId="{95E70C7B-46C8-4E13-AF2A-2F0E2CF1279E}" dt="2022-11-28T02:51:59.960" v="1522" actId="1076"/>
          <ac:spMkLst>
            <pc:docMk/>
            <pc:sldMk cId="1817049984" sldId="308"/>
            <ac:spMk id="5" creationId="{F76E0049-C72E-98F5-56C9-514B02D28831}"/>
          </ac:spMkLst>
        </pc:spChg>
        <pc:spChg chg="mod">
          <ac:chgData name="Maharjan, Amar" userId="42288142-0c2e-46bf-9d89-edac47b8f1d2" providerId="ADAL" clId="{95E70C7B-46C8-4E13-AF2A-2F0E2CF1279E}" dt="2022-11-28T02:51:59.960" v="1522" actId="1076"/>
          <ac:spMkLst>
            <pc:docMk/>
            <pc:sldMk cId="1817049984" sldId="308"/>
            <ac:spMk id="6" creationId="{3FD590F8-7F08-936A-ABBC-0F5C9BF3E287}"/>
          </ac:spMkLst>
        </pc:spChg>
        <pc:spChg chg="mod">
          <ac:chgData name="Maharjan, Amar" userId="42288142-0c2e-46bf-9d89-edac47b8f1d2" providerId="ADAL" clId="{95E70C7B-46C8-4E13-AF2A-2F0E2CF1279E}" dt="2022-11-28T02:51:59.960" v="1522" actId="1076"/>
          <ac:spMkLst>
            <pc:docMk/>
            <pc:sldMk cId="1817049984" sldId="308"/>
            <ac:spMk id="7" creationId="{CE7B7EBB-71E5-EF16-C4FE-D5C9482EF397}"/>
          </ac:spMkLst>
        </pc:spChg>
        <pc:spChg chg="mod">
          <ac:chgData name="Maharjan, Amar" userId="42288142-0c2e-46bf-9d89-edac47b8f1d2" providerId="ADAL" clId="{95E70C7B-46C8-4E13-AF2A-2F0E2CF1279E}" dt="2022-11-28T02:51:59.960" v="1522" actId="1076"/>
          <ac:spMkLst>
            <pc:docMk/>
            <pc:sldMk cId="1817049984" sldId="308"/>
            <ac:spMk id="8" creationId="{26201CDC-B269-0103-3EC2-EF522FE187C5}"/>
          </ac:spMkLst>
        </pc:spChg>
        <pc:spChg chg="mod">
          <ac:chgData name="Maharjan, Amar" userId="42288142-0c2e-46bf-9d89-edac47b8f1d2" providerId="ADAL" clId="{95E70C7B-46C8-4E13-AF2A-2F0E2CF1279E}" dt="2022-11-28T02:51:59.960" v="1522" actId="1076"/>
          <ac:spMkLst>
            <pc:docMk/>
            <pc:sldMk cId="1817049984" sldId="308"/>
            <ac:spMk id="9" creationId="{2E0AA9F6-C630-EED5-F1FA-445FCA7D8CA0}"/>
          </ac:spMkLst>
        </pc:spChg>
        <pc:spChg chg="mod">
          <ac:chgData name="Maharjan, Amar" userId="42288142-0c2e-46bf-9d89-edac47b8f1d2" providerId="ADAL" clId="{95E70C7B-46C8-4E13-AF2A-2F0E2CF1279E}" dt="2022-11-28T02:52:08.416" v="1524" actId="1076"/>
          <ac:spMkLst>
            <pc:docMk/>
            <pc:sldMk cId="1817049984" sldId="308"/>
            <ac:spMk id="11" creationId="{47FA8A73-96E0-DDCF-3C01-4FC63C054258}"/>
          </ac:spMkLst>
        </pc:spChg>
        <pc:spChg chg="mod">
          <ac:chgData name="Maharjan, Amar" userId="42288142-0c2e-46bf-9d89-edac47b8f1d2" providerId="ADAL" clId="{95E70C7B-46C8-4E13-AF2A-2F0E2CF1279E}" dt="2022-11-28T02:52:08.416" v="1524" actId="1076"/>
          <ac:spMkLst>
            <pc:docMk/>
            <pc:sldMk cId="1817049984" sldId="308"/>
            <ac:spMk id="12" creationId="{967718ED-AB22-D5B1-4D5B-A4B92E689E13}"/>
          </ac:spMkLst>
        </pc:spChg>
        <pc:spChg chg="mod">
          <ac:chgData name="Maharjan, Amar" userId="42288142-0c2e-46bf-9d89-edac47b8f1d2" providerId="ADAL" clId="{95E70C7B-46C8-4E13-AF2A-2F0E2CF1279E}" dt="2022-11-28T02:52:08.416" v="1524" actId="1076"/>
          <ac:spMkLst>
            <pc:docMk/>
            <pc:sldMk cId="1817049984" sldId="308"/>
            <ac:spMk id="13" creationId="{598BF62E-B705-7305-345B-83777628B6B3}"/>
          </ac:spMkLst>
        </pc:spChg>
        <pc:spChg chg="mod">
          <ac:chgData name="Maharjan, Amar" userId="42288142-0c2e-46bf-9d89-edac47b8f1d2" providerId="ADAL" clId="{95E70C7B-46C8-4E13-AF2A-2F0E2CF1279E}" dt="2022-11-28T02:52:08.416" v="1524" actId="1076"/>
          <ac:spMkLst>
            <pc:docMk/>
            <pc:sldMk cId="1817049984" sldId="308"/>
            <ac:spMk id="14" creationId="{D82724A6-EC3B-3AD9-30C1-8CD2157DBA40}"/>
          </ac:spMkLst>
        </pc:spChg>
        <pc:spChg chg="mod">
          <ac:chgData name="Maharjan, Amar" userId="42288142-0c2e-46bf-9d89-edac47b8f1d2" providerId="ADAL" clId="{95E70C7B-46C8-4E13-AF2A-2F0E2CF1279E}" dt="2022-11-28T02:52:08.416" v="1524" actId="1076"/>
          <ac:spMkLst>
            <pc:docMk/>
            <pc:sldMk cId="1817049984" sldId="308"/>
            <ac:spMk id="15" creationId="{3C85F853-8548-87F5-B411-152487755BB2}"/>
          </ac:spMkLst>
        </pc:spChg>
        <pc:grpChg chg="add mod">
          <ac:chgData name="Maharjan, Amar" userId="42288142-0c2e-46bf-9d89-edac47b8f1d2" providerId="ADAL" clId="{95E70C7B-46C8-4E13-AF2A-2F0E2CF1279E}" dt="2022-11-28T02:51:59.960" v="1522" actId="1076"/>
          <ac:grpSpMkLst>
            <pc:docMk/>
            <pc:sldMk cId="1817049984" sldId="308"/>
            <ac:grpSpMk id="4" creationId="{976CC469-AD0E-FEA2-BB82-11B53744FF76}"/>
          </ac:grpSpMkLst>
        </pc:grpChg>
        <pc:grpChg chg="add mod">
          <ac:chgData name="Maharjan, Amar" userId="42288142-0c2e-46bf-9d89-edac47b8f1d2" providerId="ADAL" clId="{95E70C7B-46C8-4E13-AF2A-2F0E2CF1279E}" dt="2022-11-28T02:52:08.416" v="1524" actId="1076"/>
          <ac:grpSpMkLst>
            <pc:docMk/>
            <pc:sldMk cId="1817049984" sldId="308"/>
            <ac:grpSpMk id="10" creationId="{2AFEA105-B3E7-4677-2890-EEE2F6EA59DD}"/>
          </ac:grpSpMkLst>
        </pc:grpChg>
      </pc:sldChg>
      <pc:sldChg chg="addSp delSp modSp new mod">
        <pc:chgData name="Maharjan, Amar" userId="42288142-0c2e-46bf-9d89-edac47b8f1d2" providerId="ADAL" clId="{95E70C7B-46C8-4E13-AF2A-2F0E2CF1279E}" dt="2022-11-28T03:45:58.991" v="2771" actId="1076"/>
        <pc:sldMkLst>
          <pc:docMk/>
          <pc:sldMk cId="793567744" sldId="309"/>
        </pc:sldMkLst>
        <pc:spChg chg="mod">
          <ac:chgData name="Maharjan, Amar" userId="42288142-0c2e-46bf-9d89-edac47b8f1d2" providerId="ADAL" clId="{95E70C7B-46C8-4E13-AF2A-2F0E2CF1279E}" dt="2022-11-28T02:52:16.543" v="1526"/>
          <ac:spMkLst>
            <pc:docMk/>
            <pc:sldMk cId="793567744" sldId="309"/>
            <ac:spMk id="2" creationId="{8020C6F9-0E3B-0E7D-C108-363C0580EB03}"/>
          </ac:spMkLst>
        </pc:spChg>
        <pc:spChg chg="del">
          <ac:chgData name="Maharjan, Amar" userId="42288142-0c2e-46bf-9d89-edac47b8f1d2" providerId="ADAL" clId="{95E70C7B-46C8-4E13-AF2A-2F0E2CF1279E}" dt="2022-11-28T02:52:19.427" v="1527"/>
          <ac:spMkLst>
            <pc:docMk/>
            <pc:sldMk cId="793567744" sldId="309"/>
            <ac:spMk id="3" creationId="{478543AC-7778-EB66-BBB7-91DCF0909FDB}"/>
          </ac:spMkLst>
        </pc:spChg>
        <pc:picChg chg="add mod">
          <ac:chgData name="Maharjan, Amar" userId="42288142-0c2e-46bf-9d89-edac47b8f1d2" providerId="ADAL" clId="{95E70C7B-46C8-4E13-AF2A-2F0E2CF1279E}" dt="2022-11-28T03:45:58.991" v="2771" actId="1076"/>
          <ac:picMkLst>
            <pc:docMk/>
            <pc:sldMk cId="793567744" sldId="309"/>
            <ac:picMk id="4" creationId="{BDA81DFE-0726-8DCF-AEBA-609161F87EEB}"/>
          </ac:picMkLst>
        </pc:picChg>
      </pc:sldChg>
      <pc:sldChg chg="addSp modSp new mod modNotesTx">
        <pc:chgData name="Maharjan, Amar" userId="42288142-0c2e-46bf-9d89-edac47b8f1d2" providerId="ADAL" clId="{95E70C7B-46C8-4E13-AF2A-2F0E2CF1279E}" dt="2022-11-28T03:46:03.366" v="2773" actId="1076"/>
        <pc:sldMkLst>
          <pc:docMk/>
          <pc:sldMk cId="333646365" sldId="310"/>
        </pc:sldMkLst>
        <pc:spChg chg="mod">
          <ac:chgData name="Maharjan, Amar" userId="42288142-0c2e-46bf-9d89-edac47b8f1d2" providerId="ADAL" clId="{95E70C7B-46C8-4E13-AF2A-2F0E2CF1279E}" dt="2022-11-28T02:52:27.920" v="1530"/>
          <ac:spMkLst>
            <pc:docMk/>
            <pc:sldMk cId="333646365" sldId="310"/>
            <ac:spMk id="2" creationId="{46A9117C-4958-829F-9AEE-1FF8F8A5FE17}"/>
          </ac:spMkLst>
        </pc:spChg>
        <pc:spChg chg="mod">
          <ac:chgData name="Maharjan, Amar" userId="42288142-0c2e-46bf-9d89-edac47b8f1d2" providerId="ADAL" clId="{95E70C7B-46C8-4E13-AF2A-2F0E2CF1279E}" dt="2022-11-28T03:33:18.945" v="2588" actId="20577"/>
          <ac:spMkLst>
            <pc:docMk/>
            <pc:sldMk cId="333646365" sldId="310"/>
            <ac:spMk id="3" creationId="{839BF6D1-3DE2-8E8E-0F07-F891179BCA8E}"/>
          </ac:spMkLst>
        </pc:spChg>
        <pc:picChg chg="add mod">
          <ac:chgData name="Maharjan, Amar" userId="42288142-0c2e-46bf-9d89-edac47b8f1d2" providerId="ADAL" clId="{95E70C7B-46C8-4E13-AF2A-2F0E2CF1279E}" dt="2022-11-28T03:46:03.366" v="2773" actId="1076"/>
          <ac:picMkLst>
            <pc:docMk/>
            <pc:sldMk cId="333646365" sldId="310"/>
            <ac:picMk id="4" creationId="{F94FC028-71AF-09CB-1FB8-96E6098336A2}"/>
          </ac:picMkLst>
        </pc:picChg>
      </pc:sldChg>
      <pc:sldChg chg="new del">
        <pc:chgData name="Maharjan, Amar" userId="42288142-0c2e-46bf-9d89-edac47b8f1d2" providerId="ADAL" clId="{95E70C7B-46C8-4E13-AF2A-2F0E2CF1279E}" dt="2022-11-28T03:34:29.708" v="2605" actId="47"/>
        <pc:sldMkLst>
          <pc:docMk/>
          <pc:sldMk cId="1838151494" sldId="311"/>
        </pc:sldMkLst>
      </pc:sldChg>
      <pc:sldChg chg="modSp new mod ord">
        <pc:chgData name="Maharjan, Amar" userId="42288142-0c2e-46bf-9d89-edac47b8f1d2" providerId="ADAL" clId="{95E70C7B-46C8-4E13-AF2A-2F0E2CF1279E}" dt="2022-11-28T03:29:15.577" v="2430" actId="27636"/>
        <pc:sldMkLst>
          <pc:docMk/>
          <pc:sldMk cId="4008913753" sldId="312"/>
        </pc:sldMkLst>
        <pc:spChg chg="mod">
          <ac:chgData name="Maharjan, Amar" userId="42288142-0c2e-46bf-9d89-edac47b8f1d2" providerId="ADAL" clId="{95E70C7B-46C8-4E13-AF2A-2F0E2CF1279E}" dt="2022-11-28T03:21:08.802" v="1762" actId="20577"/>
          <ac:spMkLst>
            <pc:docMk/>
            <pc:sldMk cId="4008913753" sldId="312"/>
            <ac:spMk id="2" creationId="{DC8D93CE-7A82-4BD1-94FD-CCC7F7C0B90C}"/>
          </ac:spMkLst>
        </pc:spChg>
        <pc:spChg chg="mod">
          <ac:chgData name="Maharjan, Amar" userId="42288142-0c2e-46bf-9d89-edac47b8f1d2" providerId="ADAL" clId="{95E70C7B-46C8-4E13-AF2A-2F0E2CF1279E}" dt="2022-11-28T03:29:15.577" v="2430" actId="27636"/>
          <ac:spMkLst>
            <pc:docMk/>
            <pc:sldMk cId="4008913753" sldId="312"/>
            <ac:spMk id="3" creationId="{49E287AC-4D42-CF9C-EC4A-6F9C225127C6}"/>
          </ac:spMkLst>
        </pc:spChg>
      </pc:sldChg>
      <pc:sldChg chg="modSp add del mod">
        <pc:chgData name="Maharjan, Amar" userId="42288142-0c2e-46bf-9d89-edac47b8f1d2" providerId="ADAL" clId="{95E70C7B-46C8-4E13-AF2A-2F0E2CF1279E}" dt="2022-11-28T00:29:06.635" v="740"/>
        <pc:sldMkLst>
          <pc:docMk/>
          <pc:sldMk cId="3034662553" sldId="488"/>
        </pc:sldMkLst>
        <pc:spChg chg="mod">
          <ac:chgData name="Maharjan, Amar" userId="42288142-0c2e-46bf-9d89-edac47b8f1d2" providerId="ADAL" clId="{95E70C7B-46C8-4E13-AF2A-2F0E2CF1279E}" dt="2022-11-28T00:29:06.635" v="740"/>
          <ac:spMkLst>
            <pc:docMk/>
            <pc:sldMk cId="3034662553" sldId="488"/>
            <ac:spMk id="31746" creationId="{27BDE1F1-2505-4238-9EC4-F1264D6FDB5C}"/>
          </ac:spMkLst>
        </pc:spChg>
        <pc:spChg chg="mod">
          <ac:chgData name="Maharjan, Amar" userId="42288142-0c2e-46bf-9d89-edac47b8f1d2" providerId="ADAL" clId="{95E70C7B-46C8-4E13-AF2A-2F0E2CF1279E}" dt="2022-11-28T00:29:06.635" v="740"/>
          <ac:spMkLst>
            <pc:docMk/>
            <pc:sldMk cId="3034662553" sldId="488"/>
            <ac:spMk id="31747" creationId="{B4225E8E-BF7D-4B18-8AFA-C4691320474F}"/>
          </ac:spMkLst>
        </pc:spChg>
      </pc:sldChg>
      <pc:sldMasterChg chg="modSp mod">
        <pc:chgData name="Maharjan, Amar" userId="42288142-0c2e-46bf-9d89-edac47b8f1d2" providerId="ADAL" clId="{95E70C7B-46C8-4E13-AF2A-2F0E2CF1279E}" dt="2022-11-28T03:43:00.919" v="2730" actId="14100"/>
        <pc:sldMasterMkLst>
          <pc:docMk/>
          <pc:sldMasterMk cId="298361486" sldId="2147483660"/>
        </pc:sldMasterMkLst>
        <pc:spChg chg="mod">
          <ac:chgData name="Maharjan, Amar" userId="42288142-0c2e-46bf-9d89-edac47b8f1d2" providerId="ADAL" clId="{95E70C7B-46C8-4E13-AF2A-2F0E2CF1279E}" dt="2022-11-28T03:43:00.919" v="2730" actId="14100"/>
          <ac:spMkLst>
            <pc:docMk/>
            <pc:sldMasterMk cId="298361486" sldId="2147483660"/>
            <ac:spMk id="5" creationId="{6C81FA88-34AF-44D5-AD96-A73AFED145FD}"/>
          </ac:spMkLst>
        </pc:spChg>
      </pc:sldMasterChg>
    </pc:docChg>
  </pc:docChgLst>
  <pc:docChgLst>
    <pc:chgData name="Maharjan, Amar" userId="42288142-0c2e-46bf-9d89-edac47b8f1d2" providerId="ADAL" clId="{33A8304E-6F72-432E-B858-FC73A077408F}"/>
    <pc:docChg chg="modSld">
      <pc:chgData name="Maharjan, Amar" userId="42288142-0c2e-46bf-9d89-edac47b8f1d2" providerId="ADAL" clId="{33A8304E-6F72-432E-B858-FC73A077408F}" dt="2022-12-03T06:52:18.846" v="40" actId="20577"/>
      <pc:docMkLst>
        <pc:docMk/>
      </pc:docMkLst>
      <pc:sldChg chg="modSp mod modNotesTx">
        <pc:chgData name="Maharjan, Amar" userId="42288142-0c2e-46bf-9d89-edac47b8f1d2" providerId="ADAL" clId="{33A8304E-6F72-432E-B858-FC73A077408F}" dt="2022-12-03T04:38:18.351" v="3" actId="20577"/>
        <pc:sldMkLst>
          <pc:docMk/>
          <pc:sldMk cId="2826400704" sldId="264"/>
        </pc:sldMkLst>
        <pc:spChg chg="mod">
          <ac:chgData name="Maharjan, Amar" userId="42288142-0c2e-46bf-9d89-edac47b8f1d2" providerId="ADAL" clId="{33A8304E-6F72-432E-B858-FC73A077408F}" dt="2022-12-03T04:38:18.351" v="3" actId="20577"/>
          <ac:spMkLst>
            <pc:docMk/>
            <pc:sldMk cId="2826400704" sldId="264"/>
            <ac:spMk id="3" creationId="{A7A5F361-418D-DDD6-71BE-ACE669D03AF2}"/>
          </ac:spMkLst>
        </pc:spChg>
      </pc:sldChg>
      <pc:sldChg chg="modNotesTx">
        <pc:chgData name="Maharjan, Amar" userId="42288142-0c2e-46bf-9d89-edac47b8f1d2" providerId="ADAL" clId="{33A8304E-6F72-432E-B858-FC73A077408F}" dt="2022-12-03T06:17:09.687" v="6" actId="20577"/>
        <pc:sldMkLst>
          <pc:docMk/>
          <pc:sldMk cId="2571297725" sldId="277"/>
        </pc:sldMkLst>
      </pc:sldChg>
      <pc:sldChg chg="modSp mod">
        <pc:chgData name="Maharjan, Amar" userId="42288142-0c2e-46bf-9d89-edac47b8f1d2" providerId="ADAL" clId="{33A8304E-6F72-432E-B858-FC73A077408F}" dt="2022-12-03T06:34:41.743" v="8" actId="6549"/>
        <pc:sldMkLst>
          <pc:docMk/>
          <pc:sldMk cId="1700612467" sldId="280"/>
        </pc:sldMkLst>
        <pc:spChg chg="mod">
          <ac:chgData name="Maharjan, Amar" userId="42288142-0c2e-46bf-9d89-edac47b8f1d2" providerId="ADAL" clId="{33A8304E-6F72-432E-B858-FC73A077408F}" dt="2022-12-03T06:34:41.743" v="8" actId="6549"/>
          <ac:spMkLst>
            <pc:docMk/>
            <pc:sldMk cId="1700612467" sldId="280"/>
            <ac:spMk id="3" creationId="{AE49A971-BEF5-D489-4A31-73945B9E0ED9}"/>
          </ac:spMkLst>
        </pc:spChg>
      </pc:sldChg>
      <pc:sldChg chg="modSp mod modNotesTx">
        <pc:chgData name="Maharjan, Amar" userId="42288142-0c2e-46bf-9d89-edac47b8f1d2" providerId="ADAL" clId="{33A8304E-6F72-432E-B858-FC73A077408F}" dt="2022-12-03T06:52:18.846" v="40" actId="20577"/>
        <pc:sldMkLst>
          <pc:docMk/>
          <pc:sldMk cId="3048662229" sldId="290"/>
        </pc:sldMkLst>
        <pc:spChg chg="mod">
          <ac:chgData name="Maharjan, Amar" userId="42288142-0c2e-46bf-9d89-edac47b8f1d2" providerId="ADAL" clId="{33A8304E-6F72-432E-B858-FC73A077408F}" dt="2022-12-03T06:52:18.846" v="40" actId="20577"/>
          <ac:spMkLst>
            <pc:docMk/>
            <pc:sldMk cId="3048662229" sldId="290"/>
            <ac:spMk id="3" creationId="{0EF26C10-DC1E-6489-4DEE-F29E93B93512}"/>
          </ac:spMkLst>
        </pc:spChg>
      </pc:sldChg>
      <pc:sldChg chg="modNotesTx">
        <pc:chgData name="Maharjan, Amar" userId="42288142-0c2e-46bf-9d89-edac47b8f1d2" providerId="ADAL" clId="{33A8304E-6F72-432E-B858-FC73A077408F}" dt="2022-12-03T06:37:48.282" v="21" actId="20577"/>
        <pc:sldMkLst>
          <pc:docMk/>
          <pc:sldMk cId="3521960814" sldId="299"/>
        </pc:sldMkLst>
      </pc:sldChg>
      <pc:sldChg chg="modSp mod">
        <pc:chgData name="Maharjan, Amar" userId="42288142-0c2e-46bf-9d89-edac47b8f1d2" providerId="ADAL" clId="{33A8304E-6F72-432E-B858-FC73A077408F}" dt="2022-12-03T03:57:59.461" v="0" actId="114"/>
        <pc:sldMkLst>
          <pc:docMk/>
          <pc:sldMk cId="333646365" sldId="310"/>
        </pc:sldMkLst>
        <pc:spChg chg="mod">
          <ac:chgData name="Maharjan, Amar" userId="42288142-0c2e-46bf-9d89-edac47b8f1d2" providerId="ADAL" clId="{33A8304E-6F72-432E-B858-FC73A077408F}" dt="2022-12-03T03:57:59.461" v="0" actId="114"/>
          <ac:spMkLst>
            <pc:docMk/>
            <pc:sldMk cId="333646365" sldId="310"/>
            <ac:spMk id="3" creationId="{839BF6D1-3DE2-8E8E-0F07-F891179BCA8E}"/>
          </ac:spMkLst>
        </pc:spChg>
      </pc:sldChg>
      <pc:sldChg chg="modSp mod">
        <pc:chgData name="Maharjan, Amar" userId="42288142-0c2e-46bf-9d89-edac47b8f1d2" providerId="ADAL" clId="{33A8304E-6F72-432E-B858-FC73A077408F}" dt="2022-12-03T06:40:05.148" v="22" actId="20577"/>
        <pc:sldMkLst>
          <pc:docMk/>
          <pc:sldMk cId="4008913753" sldId="312"/>
        </pc:sldMkLst>
        <pc:spChg chg="mod">
          <ac:chgData name="Maharjan, Amar" userId="42288142-0c2e-46bf-9d89-edac47b8f1d2" providerId="ADAL" clId="{33A8304E-6F72-432E-B858-FC73A077408F}" dt="2022-12-03T06:40:05.148" v="22" actId="20577"/>
          <ac:spMkLst>
            <pc:docMk/>
            <pc:sldMk cId="4008913753" sldId="312"/>
            <ac:spMk id="3" creationId="{49E287AC-4D42-CF9C-EC4A-6F9C225127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7B02A-A5AB-4987-9670-3918151B9AE1}"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C425A7-967B-4B1A-B22D-C647925AFFA9}" type="slidenum">
              <a:rPr lang="en-US" smtClean="0"/>
              <a:t>‹#›</a:t>
            </a:fld>
            <a:endParaRPr lang="en-US"/>
          </a:p>
        </p:txBody>
      </p:sp>
    </p:spTree>
    <p:extLst>
      <p:ext uri="{BB962C8B-B14F-4D97-AF65-F5344CB8AC3E}">
        <p14:creationId xmlns:p14="http://schemas.microsoft.com/office/powerpoint/2010/main" val="837067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1</a:t>
            </a:fld>
            <a:endParaRPr lang="en-US"/>
          </a:p>
        </p:txBody>
      </p:sp>
    </p:spTree>
    <p:extLst>
      <p:ext uri="{BB962C8B-B14F-4D97-AF65-F5344CB8AC3E}">
        <p14:creationId xmlns:p14="http://schemas.microsoft.com/office/powerpoint/2010/main" val="161518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14</a:t>
            </a:fld>
            <a:endParaRPr lang="en-US"/>
          </a:p>
        </p:txBody>
      </p:sp>
    </p:spTree>
    <p:extLst>
      <p:ext uri="{BB962C8B-B14F-4D97-AF65-F5344CB8AC3E}">
        <p14:creationId xmlns:p14="http://schemas.microsoft.com/office/powerpoint/2010/main" val="2339673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a fundamental unit.</a:t>
            </a:r>
          </a:p>
          <a:p>
            <a:pPr marL="171450" indent="-171450">
              <a:buFont typeface="Arial" panose="020B0604020202020204" pitchFamily="34" charset="0"/>
              <a:buChar char="•"/>
            </a:pPr>
            <a:r>
              <a:rPr lang="en-US" dirty="0"/>
              <a:t>Files are mapped into a hard-disk drive.</a:t>
            </a:r>
          </a:p>
        </p:txBody>
      </p:sp>
      <p:sp>
        <p:nvSpPr>
          <p:cNvPr id="4" name="Slide Number Placeholder 3"/>
          <p:cNvSpPr>
            <a:spLocks noGrp="1"/>
          </p:cNvSpPr>
          <p:nvPr>
            <p:ph type="sldNum" sz="quarter" idx="5"/>
          </p:nvPr>
        </p:nvSpPr>
        <p:spPr/>
        <p:txBody>
          <a:bodyPr/>
          <a:lstStyle/>
          <a:p>
            <a:fld id="{38C425A7-967B-4B1A-B22D-C647925AFFA9}" type="slidenum">
              <a:rPr lang="en-US" smtClean="0"/>
              <a:t>15</a:t>
            </a:fld>
            <a:endParaRPr lang="en-US"/>
          </a:p>
        </p:txBody>
      </p:sp>
    </p:spTree>
    <p:extLst>
      <p:ext uri="{BB962C8B-B14F-4D97-AF65-F5344CB8AC3E}">
        <p14:creationId xmlns:p14="http://schemas.microsoft.com/office/powerpoint/2010/main" val="165447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strike="noStrike" dirty="0"/>
              <a:t>Binary: Create a class structure, store data in that and store the structure in binary 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strike="noStrike" dirty="0"/>
              <a:t>OS abstracts from the physical properties of its storage devices to define a logical storage unit: file</a:t>
            </a:r>
          </a:p>
          <a:p>
            <a:pPr algn="l"/>
            <a:endParaRPr lang="en-US" sz="1800" b="0" i="0" u="none" strike="noStrike" baseline="0" dirty="0">
              <a:latin typeface="PalatinoLTStd-Roman"/>
            </a:endParaRPr>
          </a:p>
          <a:p>
            <a:pPr algn="l"/>
            <a:r>
              <a:rPr lang="en-US" sz="1800" b="0" i="0" u="none" strike="noStrike" baseline="0" dirty="0">
                <a:latin typeface="PalatinoLTStd-Roman"/>
              </a:rPr>
              <a:t>UNIX, Linux, and some other operating systems provide a </a:t>
            </a:r>
            <a:r>
              <a:rPr lang="en-US" sz="1800" b="0" i="0" u="none" strike="noStrike" baseline="0" dirty="0">
                <a:latin typeface="CMTT10"/>
              </a:rPr>
              <a:t>proc </a:t>
            </a:r>
            <a:r>
              <a:rPr lang="en-US" sz="1800" b="0" i="0" u="none" strike="noStrike" baseline="0" dirty="0">
                <a:latin typeface="PalatinoLTStd-Roman"/>
              </a:rPr>
              <a:t>file system that uses file-system interfaces to provide access to system information (such as process details).</a:t>
            </a: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16</a:t>
            </a:fld>
            <a:endParaRPr lang="en-US"/>
          </a:p>
        </p:txBody>
      </p:sp>
    </p:spTree>
    <p:extLst>
      <p:ext uri="{BB962C8B-B14F-4D97-AF65-F5344CB8AC3E}">
        <p14:creationId xmlns:p14="http://schemas.microsoft.com/office/powerpoint/2010/main" val="192040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17</a:t>
            </a:fld>
            <a:endParaRPr lang="en-US"/>
          </a:p>
        </p:txBody>
      </p:sp>
    </p:spTree>
    <p:extLst>
      <p:ext uri="{BB962C8B-B14F-4D97-AF65-F5344CB8AC3E}">
        <p14:creationId xmlns:p14="http://schemas.microsoft.com/office/powerpoint/2010/main" val="225150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a:t>
            </a:r>
            <a:r>
              <a:rPr lang="en-US" dirty="0" err="1"/>
              <a:t>tex</a:t>
            </a:r>
            <a:r>
              <a:rPr lang="en-US" dirty="0"/>
              <a:t>, latex: Used to write research papers</a:t>
            </a:r>
          </a:p>
        </p:txBody>
      </p:sp>
      <p:sp>
        <p:nvSpPr>
          <p:cNvPr id="4" name="Slide Number Placeholder 3"/>
          <p:cNvSpPr>
            <a:spLocks noGrp="1"/>
          </p:cNvSpPr>
          <p:nvPr>
            <p:ph type="sldNum" sz="quarter" idx="5"/>
          </p:nvPr>
        </p:nvSpPr>
        <p:spPr/>
        <p:txBody>
          <a:bodyPr/>
          <a:lstStyle/>
          <a:p>
            <a:fld id="{38C425A7-967B-4B1A-B22D-C647925AFFA9}" type="slidenum">
              <a:rPr lang="en-US" smtClean="0"/>
              <a:t>18</a:t>
            </a:fld>
            <a:endParaRPr lang="en-US"/>
          </a:p>
        </p:txBody>
      </p:sp>
    </p:spTree>
    <p:extLst>
      <p:ext uri="{BB962C8B-B14F-4D97-AF65-F5344CB8AC3E}">
        <p14:creationId xmlns:p14="http://schemas.microsoft.com/office/powerpoint/2010/main" val="402555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directory can be viewed as a symbol table that translates file names into their file control blocks</a:t>
            </a:r>
          </a:p>
        </p:txBody>
      </p:sp>
      <p:sp>
        <p:nvSpPr>
          <p:cNvPr id="4" name="Slide Number Placeholder 3"/>
          <p:cNvSpPr>
            <a:spLocks noGrp="1"/>
          </p:cNvSpPr>
          <p:nvPr>
            <p:ph type="sldNum" sz="quarter" idx="5"/>
          </p:nvPr>
        </p:nvSpPr>
        <p:spPr/>
        <p:txBody>
          <a:bodyPr/>
          <a:lstStyle/>
          <a:p>
            <a:fld id="{38C425A7-967B-4B1A-B22D-C647925AFFA9}" type="slidenum">
              <a:rPr lang="en-US" smtClean="0"/>
              <a:t>19</a:t>
            </a:fld>
            <a:endParaRPr lang="en-US"/>
          </a:p>
        </p:txBody>
      </p:sp>
    </p:spTree>
    <p:extLst>
      <p:ext uri="{BB962C8B-B14F-4D97-AF65-F5344CB8AC3E}">
        <p14:creationId xmlns:p14="http://schemas.microsoft.com/office/powerpoint/2010/main" val="240397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We cannot create two files with the same name at the same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same file can have several different names</a:t>
            </a:r>
          </a:p>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20</a:t>
            </a:fld>
            <a:endParaRPr lang="en-US"/>
          </a:p>
        </p:txBody>
      </p:sp>
    </p:spTree>
    <p:extLst>
      <p:ext uri="{BB962C8B-B14F-4D97-AF65-F5344CB8AC3E}">
        <p14:creationId xmlns:p14="http://schemas.microsoft.com/office/powerpoint/2010/main" val="3968609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21</a:t>
            </a:fld>
            <a:endParaRPr lang="en-US"/>
          </a:p>
        </p:txBody>
      </p:sp>
    </p:spTree>
    <p:extLst>
      <p:ext uri="{BB962C8B-B14F-4D97-AF65-F5344CB8AC3E}">
        <p14:creationId xmlns:p14="http://schemas.microsoft.com/office/powerpoint/2010/main" val="887970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user has its own directories.</a:t>
            </a:r>
          </a:p>
          <a:p>
            <a:pPr marL="171450" indent="-171450">
              <a:buFont typeface="Arial" panose="020B0604020202020204" pitchFamily="34" charset="0"/>
              <a:buChar char="•"/>
            </a:pPr>
            <a:r>
              <a:rPr lang="en-US" dirty="0"/>
              <a:t>Benefit: Multiple users can have the same file name.</a:t>
            </a:r>
          </a:p>
          <a:p>
            <a:pPr marL="171450" indent="-171450">
              <a:buFont typeface="Arial" panose="020B0604020202020204" pitchFamily="34" charset="0"/>
              <a:buChar char="•"/>
            </a:pPr>
            <a:r>
              <a:rPr lang="en-US" dirty="0"/>
              <a:t>Searching is easy: Each has a certain amount of files.</a:t>
            </a:r>
          </a:p>
        </p:txBody>
      </p:sp>
      <p:sp>
        <p:nvSpPr>
          <p:cNvPr id="4" name="Slide Number Placeholder 3"/>
          <p:cNvSpPr>
            <a:spLocks noGrp="1"/>
          </p:cNvSpPr>
          <p:nvPr>
            <p:ph type="sldNum" sz="quarter" idx="5"/>
          </p:nvPr>
        </p:nvSpPr>
        <p:spPr/>
        <p:txBody>
          <a:bodyPr/>
          <a:lstStyle/>
          <a:p>
            <a:fld id="{38C425A7-967B-4B1A-B22D-C647925AFFA9}" type="slidenum">
              <a:rPr lang="en-US" smtClean="0"/>
              <a:t>22</a:t>
            </a:fld>
            <a:endParaRPr lang="en-US"/>
          </a:p>
        </p:txBody>
      </p:sp>
    </p:spTree>
    <p:extLst>
      <p:ext uri="{BB962C8B-B14F-4D97-AF65-F5344CB8AC3E}">
        <p14:creationId xmlns:p14="http://schemas.microsoft.com/office/powerpoint/2010/main" val="248699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dirty="0">
                <a:latin typeface="PalatinoLTStd-Roman"/>
              </a:rPr>
              <a:t>Bin: binary</a:t>
            </a:r>
          </a:p>
          <a:p>
            <a:pPr marL="285750" indent="-285750" algn="l">
              <a:buFont typeface="Arial" panose="020B0604020202020204" pitchFamily="34" charset="0"/>
              <a:buChar char="•"/>
            </a:pPr>
            <a:r>
              <a:rPr lang="en-US" sz="1800" b="0" i="0" u="none" strike="noStrike" baseline="0" dirty="0">
                <a:latin typeface="PalatinoLTStd-Roman"/>
              </a:rPr>
              <a:t>Limitation: Multiple users are trying to use a single file.</a:t>
            </a:r>
          </a:p>
          <a:p>
            <a:pPr algn="l"/>
            <a:endParaRPr lang="en-US" sz="1800" b="0" i="0" u="none" strike="noStrike" baseline="0" dirty="0">
              <a:latin typeface="PalatinoLTStd-Roman"/>
            </a:endParaRPr>
          </a:p>
          <a:p>
            <a:pPr algn="l"/>
            <a:r>
              <a:rPr lang="en-US" sz="1800" b="0" i="0" u="none" strike="noStrike" baseline="0" dirty="0">
                <a:latin typeface="PalatinoLTStd-Roman"/>
              </a:rPr>
              <a:t>A directory (or subdirectory) contains a set of files or subdirectories. </a:t>
            </a:r>
          </a:p>
          <a:p>
            <a:pPr algn="l"/>
            <a:r>
              <a:rPr lang="en-US" sz="1800" b="0" i="0" u="none" strike="noStrike" baseline="0" dirty="0">
                <a:latin typeface="PalatinoLTStd-Roman"/>
              </a:rPr>
              <a:t>In many implementations, a directory is simply another file, but it is treated in a special way. </a:t>
            </a:r>
          </a:p>
          <a:p>
            <a:pPr algn="l"/>
            <a:r>
              <a:rPr lang="en-US" sz="1800" b="0" i="0" u="none" strike="noStrike" baseline="0" dirty="0">
                <a:latin typeface="PalatinoLTStd-Roman"/>
              </a:rPr>
              <a:t>All directories have the same internal format. </a:t>
            </a:r>
          </a:p>
          <a:p>
            <a:pPr algn="l"/>
            <a:r>
              <a:rPr lang="en-US" sz="1800" b="0" i="0" u="none" strike="noStrike" baseline="0" dirty="0">
                <a:latin typeface="PalatinoLTStd-Roman"/>
              </a:rPr>
              <a:t>One bit in each directory entry defines the entry as a file (0) or as a subdirectory (1).</a:t>
            </a: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23</a:t>
            </a:fld>
            <a:endParaRPr lang="en-US"/>
          </a:p>
        </p:txBody>
      </p:sp>
    </p:spTree>
    <p:extLst>
      <p:ext uri="{BB962C8B-B14F-4D97-AF65-F5344CB8AC3E}">
        <p14:creationId xmlns:p14="http://schemas.microsoft.com/office/powerpoint/2010/main" val="545635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Most modern laptops use SSD instead of Hard disks because they are fast, lightweight, and not bulky.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a:t>
            </a:fld>
            <a:endParaRPr lang="en-US"/>
          </a:p>
        </p:txBody>
      </p:sp>
    </p:spTree>
    <p:extLst>
      <p:ext uri="{BB962C8B-B14F-4D97-AF65-F5344CB8AC3E}">
        <p14:creationId xmlns:p14="http://schemas.microsoft.com/office/powerpoint/2010/main" val="4000611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 users can create the same file, which is shared by multiple users.</a:t>
            </a:r>
          </a:p>
          <a:p>
            <a:pPr marL="171450" indent="-171450">
              <a:buFont typeface="Arial" panose="020B0604020202020204" pitchFamily="34" charset="0"/>
              <a:buChar char="•"/>
            </a:pPr>
            <a:r>
              <a:rPr lang="en-US" dirty="0"/>
              <a:t>No-cycle.</a:t>
            </a:r>
          </a:p>
          <a:p>
            <a:pPr marL="171450" indent="-171450">
              <a:buFont typeface="Arial" panose="020B0604020202020204" pitchFamily="34" charset="0"/>
              <a:buChar char="•"/>
            </a:pPr>
            <a:r>
              <a:rPr lang="en-US" dirty="0"/>
              <a:t>The count can be a text file or any file.</a:t>
            </a:r>
          </a:p>
          <a:p>
            <a:pPr marL="171450" indent="-171450">
              <a:buFont typeface="Arial" panose="020B0604020202020204" pitchFamily="34" charset="0"/>
              <a:buChar char="•"/>
            </a:pPr>
            <a:r>
              <a:rPr lang="en-US" dirty="0"/>
              <a:t>Ex: Shortcut on windows.</a:t>
            </a:r>
          </a:p>
        </p:txBody>
      </p:sp>
      <p:sp>
        <p:nvSpPr>
          <p:cNvPr id="4" name="Slide Number Placeholder 3"/>
          <p:cNvSpPr>
            <a:spLocks noGrp="1"/>
          </p:cNvSpPr>
          <p:nvPr>
            <p:ph type="sldNum" sz="quarter" idx="5"/>
          </p:nvPr>
        </p:nvSpPr>
        <p:spPr/>
        <p:txBody>
          <a:bodyPr/>
          <a:lstStyle/>
          <a:p>
            <a:fld id="{38C425A7-967B-4B1A-B22D-C647925AFFA9}" type="slidenum">
              <a:rPr lang="en-US" smtClean="0"/>
              <a:t>24</a:t>
            </a:fld>
            <a:endParaRPr lang="en-US"/>
          </a:p>
        </p:txBody>
      </p:sp>
    </p:spTree>
    <p:extLst>
      <p:ext uri="{BB962C8B-B14F-4D97-AF65-F5344CB8AC3E}">
        <p14:creationId xmlns:p14="http://schemas.microsoft.com/office/powerpoint/2010/main" val="331381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there is a cycle, book-av, the problem is during the search operation if we are not careful, we can get stuck in an infinite loop.</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25</a:t>
            </a:fld>
            <a:endParaRPr lang="en-US"/>
          </a:p>
        </p:txBody>
      </p:sp>
    </p:spTree>
    <p:extLst>
      <p:ext uri="{BB962C8B-B14F-4D97-AF65-F5344CB8AC3E}">
        <p14:creationId xmlns:p14="http://schemas.microsoft.com/office/powerpoint/2010/main" val="3955429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dirty="0">
                <a:latin typeface="PalatinoLTStd-Roman"/>
              </a:rPr>
              <a:t>If no one is referencing the file, we can delete it, but in cyclic we it is possible that same file can be </a:t>
            </a:r>
            <a:r>
              <a:rPr lang="en-US" sz="1800" b="0" i="0" u="none" strike="noStrike" baseline="0" dirty="0" err="1">
                <a:latin typeface="PalatinoLTStd-Roman"/>
              </a:rPr>
              <a:t>reffered</a:t>
            </a:r>
            <a:r>
              <a:rPr lang="en-US" sz="1800" b="0" i="0" u="none" strike="noStrike" baseline="0" dirty="0">
                <a:latin typeface="PalatinoLTStd-Roman"/>
              </a:rPr>
              <a:t> from multiple files.</a:t>
            </a:r>
          </a:p>
          <a:p>
            <a:pPr marL="285750" indent="-285750" algn="l">
              <a:buFont typeface="Arial" panose="020B0604020202020204" pitchFamily="34" charset="0"/>
              <a:buChar char="•"/>
            </a:pPr>
            <a:r>
              <a:rPr lang="en-US" sz="1800" b="0" i="0" u="none" strike="noStrike" baseline="0" dirty="0">
                <a:latin typeface="PalatinoLTStd-Roman"/>
              </a:rPr>
              <a:t>If we have cycle then we need to use garbage collection.</a:t>
            </a:r>
          </a:p>
          <a:p>
            <a:pPr marL="285750" indent="-285750" algn="l">
              <a:buFont typeface="Arial" panose="020B0604020202020204" pitchFamily="34" charset="0"/>
              <a:buChar char="•"/>
            </a:pPr>
            <a:r>
              <a:rPr lang="en-US" sz="1800" b="0" i="0" u="none" strike="noStrike" baseline="0" dirty="0">
                <a:latin typeface="PalatinoLTStd-Roman"/>
              </a:rPr>
              <a:t>Garbage collection is expensive and not used frequently.</a:t>
            </a:r>
          </a:p>
          <a:p>
            <a:pPr algn="l"/>
            <a:endParaRPr lang="en-US" sz="1800" b="0" i="0" u="none" strike="noStrike" baseline="0" dirty="0">
              <a:latin typeface="PalatinoLTStd-Roman"/>
            </a:endParaRPr>
          </a:p>
          <a:p>
            <a:pPr algn="l"/>
            <a:r>
              <a:rPr lang="en-US" sz="1800" b="0" i="0" u="none" strike="noStrike" baseline="0" dirty="0">
                <a:latin typeface="PalatinoLTStd-Roman"/>
              </a:rPr>
              <a:t>A similar problem exists when we are trying to determine when a file can be deleted. </a:t>
            </a:r>
          </a:p>
          <a:p>
            <a:pPr algn="l"/>
            <a:r>
              <a:rPr lang="en-US" sz="1800" b="0" i="0" u="none" strike="noStrike" baseline="0" dirty="0">
                <a:latin typeface="PalatinoLTStd-Roman"/>
              </a:rPr>
              <a:t>With acyclic-graph directory structures, a value of 0 in the reference count means that there are no more references to the file or directory, and the file can be deleted. </a:t>
            </a:r>
          </a:p>
          <a:p>
            <a:pPr algn="l"/>
            <a:r>
              <a:rPr lang="en-US" sz="1800" b="0" i="0" u="none" strike="noStrike" baseline="0" dirty="0">
                <a:latin typeface="PalatinoLTStd-Roman"/>
              </a:rPr>
              <a:t>However, when cycles exist, the reference count may not be 0 even when it is no longer possible to refer to a directory or file. </a:t>
            </a:r>
          </a:p>
          <a:p>
            <a:pPr algn="l"/>
            <a:r>
              <a:rPr lang="en-US" sz="1800" b="0" i="0" u="none" strike="noStrike" baseline="0" dirty="0">
                <a:latin typeface="PalatinoLTStd-Roman"/>
              </a:rPr>
              <a:t>This anomaly results from the possibility of self-referencing (or a cycle) in the directory structure</a:t>
            </a: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26</a:t>
            </a:fld>
            <a:endParaRPr lang="en-US"/>
          </a:p>
        </p:txBody>
      </p:sp>
    </p:spTree>
    <p:extLst>
      <p:ext uri="{BB962C8B-B14F-4D97-AF65-F5344CB8AC3E}">
        <p14:creationId xmlns:p14="http://schemas.microsoft.com/office/powerpoint/2010/main" val="390692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control who can read, write, etc.</a:t>
            </a:r>
          </a:p>
        </p:txBody>
      </p:sp>
      <p:sp>
        <p:nvSpPr>
          <p:cNvPr id="4" name="Slide Number Placeholder 3"/>
          <p:cNvSpPr>
            <a:spLocks noGrp="1"/>
          </p:cNvSpPr>
          <p:nvPr>
            <p:ph type="sldNum" sz="quarter" idx="5"/>
          </p:nvPr>
        </p:nvSpPr>
        <p:spPr/>
        <p:txBody>
          <a:bodyPr/>
          <a:lstStyle/>
          <a:p>
            <a:fld id="{38C425A7-967B-4B1A-B22D-C647925AFFA9}" type="slidenum">
              <a:rPr lang="en-US" smtClean="0"/>
              <a:t>27</a:t>
            </a:fld>
            <a:endParaRPr lang="en-US"/>
          </a:p>
        </p:txBody>
      </p:sp>
    </p:spTree>
    <p:extLst>
      <p:ext uri="{BB962C8B-B14F-4D97-AF65-F5344CB8AC3E}">
        <p14:creationId xmlns:p14="http://schemas.microsoft.com/office/powerpoint/2010/main" val="67109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Public access can also be referred to as other access.</a:t>
            </a:r>
          </a:p>
          <a:p>
            <a:pPr marL="171450" indent="-171450">
              <a:buFont typeface="Arial" panose="020B0604020202020204" pitchFamily="34" charset="0"/>
              <a:buChar char="•"/>
            </a:pPr>
            <a:r>
              <a:rPr lang="en-US" dirty="0"/>
              <a:t>X: Execute file</a:t>
            </a:r>
          </a:p>
          <a:p>
            <a:pPr marL="171450" indent="-171450">
              <a:buFont typeface="Arial" panose="020B0604020202020204" pitchFamily="34" charset="0"/>
              <a:buChar char="•"/>
            </a:pPr>
            <a:r>
              <a:rPr lang="en-US" dirty="0" err="1"/>
              <a:t>chgrp</a:t>
            </a:r>
            <a:r>
              <a:rPr lang="en-US" dirty="0"/>
              <a:t>: Change group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chmod</a:t>
            </a:r>
            <a:r>
              <a:rPr lang="en-US" dirty="0"/>
              <a:t>: Change mode, change access permission.</a:t>
            </a:r>
          </a:p>
        </p:txBody>
      </p:sp>
      <p:sp>
        <p:nvSpPr>
          <p:cNvPr id="4" name="Slide Number Placeholder 3"/>
          <p:cNvSpPr>
            <a:spLocks noGrp="1"/>
          </p:cNvSpPr>
          <p:nvPr>
            <p:ph type="sldNum" sz="quarter" idx="5"/>
          </p:nvPr>
        </p:nvSpPr>
        <p:spPr/>
        <p:txBody>
          <a:bodyPr/>
          <a:lstStyle/>
          <a:p>
            <a:fld id="{38C425A7-967B-4B1A-B22D-C647925AFFA9}" type="slidenum">
              <a:rPr lang="en-US" smtClean="0"/>
              <a:t>28</a:t>
            </a:fld>
            <a:endParaRPr lang="en-US"/>
          </a:p>
        </p:txBody>
      </p:sp>
    </p:spTree>
    <p:extLst>
      <p:ext uri="{BB962C8B-B14F-4D97-AF65-F5344CB8AC3E}">
        <p14:creationId xmlns:p14="http://schemas.microsoft.com/office/powerpoint/2010/main" val="393929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a:t>
            </a:r>
            <a:r>
              <a:rPr lang="en-US" baseline="30000" dirty="0"/>
              <a:t>st</a:t>
            </a:r>
            <a:r>
              <a:rPr lang="en-US" dirty="0"/>
              <a:t> character:</a:t>
            </a:r>
          </a:p>
          <a:p>
            <a:pPr marL="628650" lvl="1" indent="-171450">
              <a:buFont typeface="Arial" panose="020B0604020202020204" pitchFamily="34" charset="0"/>
              <a:buChar char="•"/>
            </a:pPr>
            <a:r>
              <a:rPr lang="en-US" dirty="0"/>
              <a:t>- : File</a:t>
            </a:r>
          </a:p>
          <a:p>
            <a:pPr marL="628650" lvl="1" indent="-171450">
              <a:buFont typeface="Arial" panose="020B0604020202020204" pitchFamily="34" charset="0"/>
              <a:buChar char="•"/>
            </a:pPr>
            <a:r>
              <a:rPr lang="en-US" dirty="0"/>
              <a:t>d: Directory</a:t>
            </a:r>
          </a:p>
          <a:p>
            <a:pPr marL="171450" indent="-171450">
              <a:buFont typeface="Arial" panose="020B0604020202020204" pitchFamily="34" charset="0"/>
              <a:buChar char="•"/>
            </a:pPr>
            <a:r>
              <a:rPr lang="en-US" dirty="0"/>
              <a:t>Command: ls -l</a:t>
            </a:r>
          </a:p>
          <a:p>
            <a:pPr marL="171450" indent="-171450">
              <a:buFont typeface="Arial" panose="020B0604020202020204" pitchFamily="34" charset="0"/>
              <a:buChar char="•"/>
            </a:pPr>
            <a:r>
              <a:rPr lang="en-US" dirty="0"/>
              <a:t>1 </a:t>
            </a:r>
            <a:r>
              <a:rPr lang="en-US" dirty="0" err="1"/>
              <a:t>pbg</a:t>
            </a:r>
            <a:r>
              <a:rPr lang="en-US" dirty="0"/>
              <a:t>: Owner</a:t>
            </a:r>
          </a:p>
          <a:p>
            <a:pPr marL="171450" indent="-171450">
              <a:buFont typeface="Arial" panose="020B0604020202020204" pitchFamily="34" charset="0"/>
              <a:buChar char="•"/>
            </a:pPr>
            <a:r>
              <a:rPr lang="en-US" dirty="0"/>
              <a:t>Staff: Group the file belongs to.</a:t>
            </a:r>
          </a:p>
          <a:p>
            <a:pPr marL="171450" indent="-171450">
              <a:buFont typeface="Arial" panose="020B0604020202020204" pitchFamily="34" charset="0"/>
              <a:buChar char="•"/>
            </a:pPr>
            <a:r>
              <a:rPr lang="en-US" dirty="0"/>
              <a:t>31200; Size of file</a:t>
            </a:r>
          </a:p>
          <a:p>
            <a:pPr marL="171450" indent="-171450">
              <a:buFont typeface="Arial" panose="020B0604020202020204" pitchFamily="34" charset="0"/>
              <a:buChar char="•"/>
            </a:pPr>
            <a:r>
              <a:rPr lang="en-US" dirty="0"/>
              <a:t>Last modified date and time</a:t>
            </a:r>
          </a:p>
          <a:p>
            <a:pPr marL="171450" indent="-171450">
              <a:buFont typeface="Arial" panose="020B0604020202020204" pitchFamily="34" charset="0"/>
              <a:buChar char="•"/>
            </a:pPr>
            <a:r>
              <a:rPr lang="en-US" dirty="0" err="1"/>
              <a:t>rw</a:t>
            </a:r>
            <a:r>
              <a:rPr lang="en-US" dirty="0"/>
              <a:t>-</a:t>
            </a:r>
            <a:r>
              <a:rPr lang="en-US" dirty="0" err="1"/>
              <a:t>rw</a:t>
            </a:r>
            <a:r>
              <a:rPr lang="en-US" dirty="0"/>
              <a:t>-r-- : Owner (</a:t>
            </a:r>
            <a:r>
              <a:rPr lang="en-US" dirty="0" err="1"/>
              <a:t>rw</a:t>
            </a:r>
            <a:r>
              <a:rPr lang="en-US" dirty="0"/>
              <a:t>-), Group (</a:t>
            </a:r>
            <a:r>
              <a:rPr lang="en-US" dirty="0" err="1"/>
              <a:t>rw</a:t>
            </a:r>
            <a:r>
              <a:rPr lang="en-US" dirty="0"/>
              <a:t>-), Other/Public (r--)</a:t>
            </a:r>
          </a:p>
        </p:txBody>
      </p:sp>
      <p:sp>
        <p:nvSpPr>
          <p:cNvPr id="4" name="Slide Number Placeholder 3"/>
          <p:cNvSpPr>
            <a:spLocks noGrp="1"/>
          </p:cNvSpPr>
          <p:nvPr>
            <p:ph type="sldNum" sz="quarter" idx="5"/>
          </p:nvPr>
        </p:nvSpPr>
        <p:spPr/>
        <p:txBody>
          <a:bodyPr/>
          <a:lstStyle/>
          <a:p>
            <a:fld id="{38C425A7-967B-4B1A-B22D-C647925AFFA9}" type="slidenum">
              <a:rPr lang="en-US" smtClean="0"/>
              <a:t>29</a:t>
            </a:fld>
            <a:endParaRPr lang="en-US"/>
          </a:p>
        </p:txBody>
      </p:sp>
    </p:spTree>
    <p:extLst>
      <p:ext uri="{BB962C8B-B14F-4D97-AF65-F5344CB8AC3E}">
        <p14:creationId xmlns:p14="http://schemas.microsoft.com/office/powerpoint/2010/main" val="12806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31</a:t>
            </a:fld>
            <a:endParaRPr lang="en-US"/>
          </a:p>
        </p:txBody>
      </p:sp>
    </p:spTree>
    <p:extLst>
      <p:ext uri="{BB962C8B-B14F-4D97-AF65-F5344CB8AC3E}">
        <p14:creationId xmlns:p14="http://schemas.microsoft.com/office/powerpoint/2010/main" val="2758302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PalatinoLTStd-Roman"/>
              </a:rPr>
              <a:t>The </a:t>
            </a:r>
            <a:r>
              <a:rPr lang="en-US" sz="1800" b="1" i="0" u="none" strike="noStrike" baseline="0" dirty="0">
                <a:solidFill>
                  <a:srgbClr val="00FFFF"/>
                </a:solidFill>
                <a:latin typeface="PalatinoLTStd-Bold"/>
              </a:rPr>
              <a:t>I/O control </a:t>
            </a:r>
            <a:r>
              <a:rPr lang="en-US" sz="1800" b="0" i="0" u="none" strike="noStrike" baseline="0" dirty="0">
                <a:solidFill>
                  <a:srgbClr val="000000"/>
                </a:solidFill>
                <a:latin typeface="PalatinoLTStd-Roman"/>
              </a:rPr>
              <a:t>level consists of device drivers and interrupt handlers to transfer information between the main memory and the disk system. </a:t>
            </a:r>
          </a:p>
          <a:p>
            <a:pPr algn="l"/>
            <a:r>
              <a:rPr lang="en-US" sz="1800" b="0" i="0" u="none" strike="noStrike" baseline="0" dirty="0">
                <a:solidFill>
                  <a:srgbClr val="000000"/>
                </a:solidFill>
                <a:latin typeface="PalatinoLTStd-Roman"/>
              </a:rPr>
              <a:t>A device driver can be thought of as a translator. Its input consists of high-level commands, such as </a:t>
            </a:r>
            <a:r>
              <a:rPr lang="en-US" sz="1800" b="0" i="0" u="none" strike="noStrike" baseline="0" dirty="0">
                <a:solidFill>
                  <a:srgbClr val="000000"/>
                </a:solidFill>
                <a:latin typeface="NimbusRomNo9L-Regu"/>
              </a:rPr>
              <a:t>“</a:t>
            </a:r>
            <a:r>
              <a:rPr lang="en-US" sz="1800" b="0" i="0" u="none" strike="noStrike" baseline="0" dirty="0">
                <a:solidFill>
                  <a:srgbClr val="000000"/>
                </a:solidFill>
                <a:latin typeface="PalatinoLTStd-Roman"/>
              </a:rPr>
              <a:t>retrieve block 123.</a:t>
            </a:r>
            <a:r>
              <a:rPr lang="en-US" sz="1800" b="0" i="0" u="none" strike="noStrike" baseline="0" dirty="0">
                <a:solidFill>
                  <a:srgbClr val="000000"/>
                </a:solidFill>
                <a:latin typeface="NimbusRomNo9L-Regu"/>
              </a:rPr>
              <a:t>”</a:t>
            </a:r>
          </a:p>
          <a:p>
            <a:pPr algn="l"/>
            <a:endParaRPr lang="en-US" sz="1800" b="0" i="0" u="none" strike="noStrike" baseline="0" dirty="0">
              <a:solidFill>
                <a:srgbClr val="000000"/>
              </a:solidFill>
              <a:latin typeface="NimbusRomNo9L-Regu"/>
            </a:endParaRPr>
          </a:p>
          <a:p>
            <a:pPr algn="l"/>
            <a:r>
              <a:rPr lang="en-US" sz="1800" b="0" i="0" u="none" strike="noStrike" baseline="0" dirty="0">
                <a:solidFill>
                  <a:srgbClr val="000000"/>
                </a:solidFill>
                <a:latin typeface="PalatinoLTStd-Roman"/>
              </a:rPr>
              <a:t>The </a:t>
            </a:r>
            <a:r>
              <a:rPr lang="en-US" sz="1800" b="1" i="0" u="none" strike="noStrike" baseline="0" dirty="0">
                <a:solidFill>
                  <a:srgbClr val="00FFFF"/>
                </a:solidFill>
                <a:latin typeface="PalatinoLTStd-Bold"/>
              </a:rPr>
              <a:t>basic file system </a:t>
            </a:r>
            <a:r>
              <a:rPr lang="en-US" sz="1800" b="0" i="0" u="none" strike="noStrike" baseline="0" dirty="0">
                <a:solidFill>
                  <a:srgbClr val="000000"/>
                </a:solidFill>
                <a:latin typeface="PalatinoLTStd-Roman"/>
              </a:rPr>
              <a:t>(called the </a:t>
            </a:r>
            <a:r>
              <a:rPr lang="en-US" sz="1800" b="0" i="0" u="none" strike="noStrike" baseline="0" dirty="0">
                <a:solidFill>
                  <a:srgbClr val="000000"/>
                </a:solidFill>
                <a:latin typeface="NimbusRomNo9L-Regu"/>
              </a:rPr>
              <a:t>“</a:t>
            </a:r>
            <a:r>
              <a:rPr lang="en-US" sz="1800" b="0" i="0" u="none" strike="noStrike" baseline="0" dirty="0">
                <a:solidFill>
                  <a:srgbClr val="000000"/>
                </a:solidFill>
                <a:latin typeface="PalatinoLTStd-Roman"/>
              </a:rPr>
              <a:t>block I/O subsystem</a:t>
            </a:r>
            <a:r>
              <a:rPr lang="en-US" sz="1800" b="0" i="0" u="none" strike="noStrike" baseline="0" dirty="0">
                <a:solidFill>
                  <a:srgbClr val="000000"/>
                </a:solidFill>
                <a:latin typeface="NimbusRomNo9L-Regu"/>
              </a:rPr>
              <a:t>” </a:t>
            </a:r>
            <a:r>
              <a:rPr lang="en-US" sz="1800" b="0" i="0" u="none" strike="noStrike" baseline="0" dirty="0">
                <a:solidFill>
                  <a:srgbClr val="000000"/>
                </a:solidFill>
                <a:latin typeface="PalatinoLTStd-Roman"/>
              </a:rPr>
              <a:t>in Linux) needs only to issue generic commands to the appropriate device driver to read and write blocks on the storage device. It issues commands to the drive based</a:t>
            </a:r>
          </a:p>
          <a:p>
            <a:pPr algn="l"/>
            <a:r>
              <a:rPr lang="en-US" sz="1800" b="0" i="0" u="none" strike="noStrike" baseline="0" dirty="0">
                <a:solidFill>
                  <a:srgbClr val="000000"/>
                </a:solidFill>
                <a:latin typeface="PalatinoLTStd-Roman"/>
              </a:rPr>
              <a:t>on logical block addresses.</a:t>
            </a:r>
            <a:endParaRPr lang="en-US" sz="1800" b="0" i="0" u="none" strike="noStrike" baseline="0" dirty="0">
              <a:solidFill>
                <a:srgbClr val="000000"/>
              </a:solidFill>
              <a:latin typeface="NimbusRomNo9L-Regu"/>
            </a:endParaRPr>
          </a:p>
          <a:p>
            <a:pPr algn="l"/>
            <a:endParaRPr lang="en-US" sz="1800" b="0" i="0" u="none" strike="noStrike" baseline="0" dirty="0">
              <a:solidFill>
                <a:srgbClr val="000000"/>
              </a:solidFill>
              <a:latin typeface="PalatinoLTStd-Roman"/>
            </a:endParaRPr>
          </a:p>
          <a:p>
            <a:pPr algn="l"/>
            <a:r>
              <a:rPr lang="en-US" sz="1800" b="0" i="0" u="none" strike="noStrike" baseline="0" dirty="0">
                <a:solidFill>
                  <a:srgbClr val="000000"/>
                </a:solidFill>
                <a:latin typeface="PalatinoLTStd-Roman"/>
              </a:rPr>
              <a:t>The </a:t>
            </a:r>
            <a:r>
              <a:rPr lang="en-US" sz="1800" b="1" i="0" u="none" strike="noStrike" baseline="0" dirty="0">
                <a:solidFill>
                  <a:srgbClr val="00FFFF"/>
                </a:solidFill>
                <a:latin typeface="PalatinoLTStd-Bold"/>
              </a:rPr>
              <a:t>file-organization module </a:t>
            </a:r>
            <a:r>
              <a:rPr lang="en-US" sz="1800" b="0" i="0" u="none" strike="noStrike" baseline="0" dirty="0">
                <a:solidFill>
                  <a:srgbClr val="000000"/>
                </a:solidFill>
                <a:latin typeface="PalatinoLTStd-Roman"/>
              </a:rPr>
              <a:t>knows about files and their logical blocks. Each file’s logical blocks are numbered from 0 (or 1) through </a:t>
            </a:r>
            <a:r>
              <a:rPr lang="en-US" sz="1800" b="0" i="1" u="none" strike="noStrike" baseline="0" dirty="0">
                <a:solidFill>
                  <a:srgbClr val="000000"/>
                </a:solidFill>
                <a:latin typeface="PalatinoLTStd-Italic"/>
              </a:rPr>
              <a:t>N.</a:t>
            </a:r>
          </a:p>
          <a:p>
            <a:pPr algn="l"/>
            <a:endParaRPr lang="en-US" sz="1800" b="0" i="0" u="none" strike="noStrike" baseline="0" dirty="0">
              <a:solidFill>
                <a:srgbClr val="000000"/>
              </a:solidFill>
              <a:latin typeface="PalatinoLTStd-Roman"/>
            </a:endParaRPr>
          </a:p>
          <a:p>
            <a:pPr algn="l"/>
            <a:r>
              <a:rPr lang="en-US" sz="1800" b="0" i="0" u="none" strike="noStrike" baseline="0" dirty="0">
                <a:solidFill>
                  <a:srgbClr val="000000"/>
                </a:solidFill>
                <a:latin typeface="PalatinoLTStd-Roman"/>
              </a:rPr>
              <a:t>The </a:t>
            </a:r>
            <a:r>
              <a:rPr lang="en-US" sz="1800" b="1" i="0" u="none" strike="noStrike" baseline="0" dirty="0">
                <a:solidFill>
                  <a:srgbClr val="00FFFF"/>
                </a:solidFill>
                <a:latin typeface="PalatinoLTStd-Bold"/>
              </a:rPr>
              <a:t>logical file system </a:t>
            </a:r>
            <a:r>
              <a:rPr lang="en-US" sz="1800" b="0" i="0" u="none" strike="noStrike" baseline="0" dirty="0">
                <a:solidFill>
                  <a:srgbClr val="000000"/>
                </a:solidFill>
                <a:latin typeface="PalatinoLTStd-Roman"/>
              </a:rPr>
              <a:t>manages metadata information. Metadata includes all of the file-system structure except the </a:t>
            </a:r>
            <a:r>
              <a:rPr lang="en-US" sz="1800" b="0" i="0" u="none" strike="noStrike" baseline="0" dirty="0" err="1">
                <a:solidFill>
                  <a:srgbClr val="000000"/>
                </a:solidFill>
                <a:latin typeface="PalatinoLTStd-Roman"/>
              </a:rPr>
              <a:t>actuafile</a:t>
            </a:r>
            <a:r>
              <a:rPr lang="en-US" sz="1800" b="0" i="0" u="none" strike="noStrike" baseline="0" dirty="0">
                <a:solidFill>
                  <a:srgbClr val="000000"/>
                </a:solidFill>
                <a:latin typeface="PalatinoLTStd-Roman"/>
              </a:rPr>
              <a:t>, including ownership, permissions, and location of the file </a:t>
            </a:r>
            <a:r>
              <a:rPr lang="en-US" sz="1800" b="0" i="0" u="none" strike="noStrike" baseline="0" dirty="0" err="1">
                <a:solidFill>
                  <a:srgbClr val="000000"/>
                </a:solidFill>
                <a:latin typeface="PalatinoLTStd-Roman"/>
              </a:rPr>
              <a:t>contentsl</a:t>
            </a:r>
            <a:r>
              <a:rPr lang="en-US" sz="1800" b="0" i="0" u="none" strike="noStrike" baseline="0" dirty="0">
                <a:solidFill>
                  <a:srgbClr val="000000"/>
                </a:solidFill>
                <a:latin typeface="PalatinoLTStd-Roman"/>
              </a:rPr>
              <a:t> data (or contents of the files).</a:t>
            </a:r>
          </a:p>
          <a:p>
            <a:pPr algn="l"/>
            <a:r>
              <a:rPr lang="en-US" sz="1800" b="0" i="0" u="none" strike="noStrike" baseline="0" dirty="0">
                <a:solidFill>
                  <a:srgbClr val="000000"/>
                </a:solidFill>
                <a:latin typeface="PalatinoLTStd-Roman"/>
              </a:rPr>
              <a:t>A </a:t>
            </a:r>
            <a:r>
              <a:rPr lang="en-US" sz="1800" b="1" i="0" u="none" strike="noStrike" baseline="0" dirty="0">
                <a:solidFill>
                  <a:srgbClr val="00FFFF"/>
                </a:solidFill>
                <a:latin typeface="PalatinoLTStd-Bold"/>
              </a:rPr>
              <a:t>file control block </a:t>
            </a:r>
            <a:r>
              <a:rPr lang="en-US" sz="1800" b="0" i="0" u="none" strike="noStrike" baseline="0" dirty="0">
                <a:solidFill>
                  <a:srgbClr val="000000"/>
                </a:solidFill>
                <a:latin typeface="PalatinoLTStd-Roman"/>
              </a:rPr>
              <a:t>(</a:t>
            </a:r>
            <a:r>
              <a:rPr lang="en-US" sz="1800" b="1" i="0" u="none" strike="noStrike" baseline="0" dirty="0">
                <a:solidFill>
                  <a:srgbClr val="00FFFF"/>
                </a:solidFill>
                <a:latin typeface="PalatinoLTStd-Bold"/>
              </a:rPr>
              <a:t>FCB</a:t>
            </a:r>
            <a:r>
              <a:rPr lang="en-US" sz="1800" b="0" i="0" u="none" strike="noStrike" baseline="0" dirty="0">
                <a:solidFill>
                  <a:srgbClr val="000000"/>
                </a:solidFill>
                <a:latin typeface="PalatinoLTStd-Roman"/>
              </a:rPr>
              <a:t>) (an </a:t>
            </a:r>
            <a:r>
              <a:rPr lang="en-US" sz="1800" b="1" i="0" u="none" strike="noStrike" baseline="0" dirty="0" err="1">
                <a:solidFill>
                  <a:srgbClr val="00FFFF"/>
                </a:solidFill>
                <a:latin typeface="PalatinoLTStd-Bold"/>
              </a:rPr>
              <a:t>inode</a:t>
            </a:r>
            <a:r>
              <a:rPr lang="en-US" sz="1800" b="1" i="0" u="none" strike="noStrike" baseline="0" dirty="0">
                <a:solidFill>
                  <a:srgbClr val="00FFFF"/>
                </a:solidFill>
                <a:latin typeface="PalatinoLTStd-Bold"/>
              </a:rPr>
              <a:t> </a:t>
            </a:r>
            <a:r>
              <a:rPr lang="en-US" sz="1800" b="0" i="0" u="none" strike="noStrike" baseline="0" dirty="0">
                <a:solidFill>
                  <a:srgbClr val="000000"/>
                </a:solidFill>
                <a:latin typeface="PalatinoLTStd-Roman"/>
              </a:rPr>
              <a:t>in UNIX file systems) contains information about the.</a:t>
            </a:r>
          </a:p>
          <a:p>
            <a:pPr algn="l"/>
            <a:endParaRPr lang="en-US" sz="1800" b="0" i="0" u="none" strike="noStrike" baseline="0" dirty="0">
              <a:solidFill>
                <a:srgbClr val="000000"/>
              </a:solidFill>
              <a:latin typeface="PalatinoLTStd-Roman"/>
            </a:endParaRPr>
          </a:p>
          <a:p>
            <a:pPr algn="l"/>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32</a:t>
            </a:fld>
            <a:endParaRPr lang="en-US"/>
          </a:p>
        </p:txBody>
      </p:sp>
    </p:spTree>
    <p:extLst>
      <p:ext uri="{BB962C8B-B14F-4D97-AF65-F5344CB8AC3E}">
        <p14:creationId xmlns:p14="http://schemas.microsoft.com/office/powerpoint/2010/main" val="1661140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Linear list</a:t>
            </a:r>
            <a:r>
              <a:rPr lang="en-US" dirty="0"/>
              <a:t>: Linked list of files.</a:t>
            </a:r>
          </a:p>
          <a:p>
            <a:pPr marL="628650" lvl="1" indent="-171450">
              <a:buFont typeface="Arial" panose="020B0604020202020204" pitchFamily="34" charset="0"/>
              <a:buChar char="•"/>
            </a:pPr>
            <a:r>
              <a:rPr lang="en-US" dirty="0"/>
              <a:t>Searching is time-consuming.</a:t>
            </a:r>
          </a:p>
          <a:p>
            <a:pPr marL="171450" indent="-171450">
              <a:buFont typeface="Arial" panose="020B0604020202020204" pitchFamily="34" charset="0"/>
              <a:buChar char="•"/>
            </a:pPr>
            <a:r>
              <a:rPr lang="en-US" b="1" dirty="0"/>
              <a:t>Hash table</a:t>
            </a:r>
            <a:r>
              <a:rPr lang="en-US" dirty="0"/>
              <a:t>: If we use this, we must tell the size upfront. Has a fixed table size.</a:t>
            </a:r>
          </a:p>
          <a:p>
            <a:pPr marL="628650" lvl="1" indent="-171450">
              <a:buFont typeface="Arial" panose="020B0604020202020204" pitchFamily="34" charset="0"/>
              <a:buChar char="•"/>
            </a:pPr>
            <a:r>
              <a:rPr lang="en-US" dirty="0"/>
              <a:t>Searching is faster, and this is better than a linear list.</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33</a:t>
            </a:fld>
            <a:endParaRPr lang="en-US"/>
          </a:p>
        </p:txBody>
      </p:sp>
    </p:spTree>
    <p:extLst>
      <p:ext uri="{BB962C8B-B14F-4D97-AF65-F5344CB8AC3E}">
        <p14:creationId xmlns:p14="http://schemas.microsoft.com/office/powerpoint/2010/main" val="2182851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actual content of the file is stored in blocks known as sectors.</a:t>
            </a:r>
          </a:p>
          <a:p>
            <a:pPr marL="171450" indent="-171450">
              <a:buFont typeface="Arial" panose="020B0604020202020204" pitchFamily="34" charset="0"/>
              <a:buChar char="•"/>
            </a:pPr>
            <a:r>
              <a:rPr lang="en-US" dirty="0"/>
              <a:t>The blocks may be stored sequentially or at different locations.</a:t>
            </a:r>
          </a:p>
          <a:p>
            <a:pPr marL="171450" indent="-171450">
              <a:buFont typeface="Arial" panose="020B0604020202020204" pitchFamily="34" charset="0"/>
              <a:buChar char="•"/>
            </a:pPr>
            <a:r>
              <a:rPr lang="en-US" dirty="0"/>
              <a:t>These are the block storage techniques.</a:t>
            </a:r>
          </a:p>
        </p:txBody>
      </p:sp>
      <p:sp>
        <p:nvSpPr>
          <p:cNvPr id="4" name="Slide Number Placeholder 3"/>
          <p:cNvSpPr>
            <a:spLocks noGrp="1"/>
          </p:cNvSpPr>
          <p:nvPr>
            <p:ph type="sldNum" sz="quarter" idx="5"/>
          </p:nvPr>
        </p:nvSpPr>
        <p:spPr/>
        <p:txBody>
          <a:bodyPr/>
          <a:lstStyle/>
          <a:p>
            <a:fld id="{38C425A7-967B-4B1A-B22D-C647925AFFA9}" type="slidenum">
              <a:rPr lang="en-US" smtClean="0"/>
              <a:t>34</a:t>
            </a:fld>
            <a:endParaRPr lang="en-US"/>
          </a:p>
        </p:txBody>
      </p:sp>
    </p:spTree>
    <p:extLst>
      <p:ext uri="{BB962C8B-B14F-4D97-AF65-F5344CB8AC3E}">
        <p14:creationId xmlns:p14="http://schemas.microsoft.com/office/powerpoint/2010/main" val="2849360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Seek time</a:t>
            </a:r>
            <a:r>
              <a:rPr lang="en-US" dirty="0"/>
              <a:t>: Move head to the correct track</a:t>
            </a:r>
          </a:p>
          <a:p>
            <a:pPr marL="171450" indent="-171450">
              <a:buFont typeface="Arial" panose="020B0604020202020204" pitchFamily="34" charset="0"/>
              <a:buChar char="•"/>
            </a:pPr>
            <a:r>
              <a:rPr lang="en-US" dirty="0"/>
              <a:t>Reduce seek time and rotational time as much as possible.</a:t>
            </a:r>
          </a:p>
        </p:txBody>
      </p:sp>
      <p:sp>
        <p:nvSpPr>
          <p:cNvPr id="4" name="Slide Number Placeholder 3"/>
          <p:cNvSpPr>
            <a:spLocks noGrp="1"/>
          </p:cNvSpPr>
          <p:nvPr>
            <p:ph type="sldNum" sz="quarter" idx="5"/>
          </p:nvPr>
        </p:nvSpPr>
        <p:spPr/>
        <p:txBody>
          <a:bodyPr/>
          <a:lstStyle/>
          <a:p>
            <a:fld id="{38C425A7-967B-4B1A-B22D-C647925AFFA9}" type="slidenum">
              <a:rPr lang="en-US" smtClean="0"/>
              <a:t>3</a:t>
            </a:fld>
            <a:endParaRPr lang="en-US"/>
          </a:p>
        </p:txBody>
      </p:sp>
    </p:spTree>
    <p:extLst>
      <p:ext uri="{BB962C8B-B14F-4D97-AF65-F5344CB8AC3E}">
        <p14:creationId xmlns:p14="http://schemas.microsoft.com/office/powerpoint/2010/main" val="1844241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35</a:t>
            </a:fld>
            <a:endParaRPr lang="en-US"/>
          </a:p>
        </p:txBody>
      </p:sp>
    </p:spTree>
    <p:extLst>
      <p:ext uri="{BB962C8B-B14F-4D97-AF65-F5344CB8AC3E}">
        <p14:creationId xmlns:p14="http://schemas.microsoft.com/office/powerpoint/2010/main" val="3008313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Five files in the directory.</a:t>
            </a:r>
          </a:p>
          <a:p>
            <a:pPr marL="171450" indent="-171450">
              <a:buFont typeface="Arial" panose="020B0604020202020204" pitchFamily="34" charset="0"/>
              <a:buChar char="•"/>
            </a:pPr>
            <a:r>
              <a:rPr lang="en-US" dirty="0"/>
              <a:t>What if we want 3 more blocks for ‘tr’, we can’t, because there is no place.</a:t>
            </a:r>
          </a:p>
          <a:p>
            <a:pPr marL="171450" indent="-171450">
              <a:buFont typeface="Arial" panose="020B0604020202020204" pitchFamily="34" charset="0"/>
              <a:buChar char="•"/>
            </a:pPr>
            <a:r>
              <a:rPr lang="en-US" dirty="0"/>
              <a:t>We can solve this using the method, see next slides…</a:t>
            </a:r>
          </a:p>
        </p:txBody>
      </p:sp>
      <p:sp>
        <p:nvSpPr>
          <p:cNvPr id="4" name="Slide Number Placeholder 3"/>
          <p:cNvSpPr>
            <a:spLocks noGrp="1"/>
          </p:cNvSpPr>
          <p:nvPr>
            <p:ph type="sldNum" sz="quarter" idx="5"/>
          </p:nvPr>
        </p:nvSpPr>
        <p:spPr/>
        <p:txBody>
          <a:bodyPr/>
          <a:lstStyle/>
          <a:p>
            <a:fld id="{38C425A7-967B-4B1A-B22D-C647925AFFA9}" type="slidenum">
              <a:rPr lang="en-US" smtClean="0"/>
              <a:t>36</a:t>
            </a:fld>
            <a:endParaRPr lang="en-US"/>
          </a:p>
        </p:txBody>
      </p:sp>
    </p:spTree>
    <p:extLst>
      <p:ext uri="{BB962C8B-B14F-4D97-AF65-F5344CB8AC3E}">
        <p14:creationId xmlns:p14="http://schemas.microsoft.com/office/powerpoint/2010/main" val="1876299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PalatinoLTStd-Roman"/>
              </a:rPr>
              <a:t>A contiguous chunk of space is allocated initially. </a:t>
            </a:r>
          </a:p>
          <a:p>
            <a:pPr algn="l"/>
            <a:r>
              <a:rPr lang="en-US" sz="1800" b="0" i="0" u="none" strike="noStrike" baseline="0" dirty="0">
                <a:solidFill>
                  <a:srgbClr val="000000"/>
                </a:solidFill>
                <a:latin typeface="PalatinoLTStd-Roman"/>
              </a:rPr>
              <a:t>Then, if that amount proves not to be large enough, another chunk of contiguous space, known as an </a:t>
            </a:r>
            <a:r>
              <a:rPr lang="en-US" sz="1800" b="1" i="0" u="none" strike="noStrike" baseline="0" dirty="0">
                <a:solidFill>
                  <a:srgbClr val="00FFFF"/>
                </a:solidFill>
                <a:latin typeface="PalatinoLTStd-Bold"/>
              </a:rPr>
              <a:t>extent</a:t>
            </a:r>
            <a:r>
              <a:rPr lang="en-US" sz="1800" b="0" i="0" u="none" strike="noStrike" baseline="0" dirty="0">
                <a:solidFill>
                  <a:srgbClr val="000000"/>
                </a:solidFill>
                <a:latin typeface="PalatinoLTStd-Roman"/>
              </a:rPr>
              <a:t>, is added. </a:t>
            </a:r>
          </a:p>
          <a:p>
            <a:pPr algn="l"/>
            <a:r>
              <a:rPr lang="en-US" sz="1800" b="0" i="0" u="none" strike="noStrike" baseline="0" dirty="0">
                <a:solidFill>
                  <a:srgbClr val="000000"/>
                </a:solidFill>
                <a:latin typeface="PalatinoLTStd-Roman"/>
              </a:rPr>
              <a:t>The location of a file’s blocks is then recorded as a location and a block count, plus a link to the first block of the next extent.</a:t>
            </a: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37</a:t>
            </a:fld>
            <a:endParaRPr lang="en-US"/>
          </a:p>
        </p:txBody>
      </p:sp>
    </p:spTree>
    <p:extLst>
      <p:ext uri="{BB962C8B-B14F-4D97-AF65-F5344CB8AC3E}">
        <p14:creationId xmlns:p14="http://schemas.microsoft.com/office/powerpoint/2010/main" val="132469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dirty="0"/>
              <a:t>To solve the external fragmentation we use this.</a:t>
            </a:r>
          </a:p>
          <a:p>
            <a:pPr marL="171450" indent="-171450" algn="l">
              <a:buFont typeface="Arial" panose="020B0604020202020204" pitchFamily="34" charset="0"/>
              <a:buChar char="•"/>
            </a:pPr>
            <a:r>
              <a:rPr lang="en-US" dirty="0"/>
              <a:t>Reduce number of pointers: We will not use blocks, instead we use collection/cluster of blocks and we link the clusters.</a:t>
            </a:r>
          </a:p>
          <a:p>
            <a:pPr marL="171450" indent="-171450" algn="l">
              <a:buFont typeface="Arial" panose="020B0604020202020204" pitchFamily="34" charset="0"/>
              <a:buChar char="•"/>
            </a:pPr>
            <a:r>
              <a:rPr lang="en-US" dirty="0"/>
              <a:t>6 blocks: 6 pointers</a:t>
            </a:r>
          </a:p>
          <a:p>
            <a:pPr marL="171450" indent="-171450" algn="l">
              <a:buFont typeface="Arial" panose="020B0604020202020204" pitchFamily="34" charset="0"/>
              <a:buChar char="•"/>
            </a:pPr>
            <a:r>
              <a:rPr lang="en-US" dirty="0"/>
              <a:t>3 blocks 1 cluster: 2 pointers</a:t>
            </a:r>
          </a:p>
          <a:p>
            <a:pPr marL="171450" indent="-171450" algn="l">
              <a:buFont typeface="Arial" panose="020B0604020202020204" pitchFamily="34" charset="0"/>
              <a:buChar char="•"/>
            </a:pPr>
            <a:r>
              <a:rPr lang="en-US" dirty="0"/>
              <a:t>But this can cause internal fragmentation. All the blocks in the cluster may not be used.</a:t>
            </a:r>
          </a:p>
          <a:p>
            <a:pPr marL="171450" indent="-171450" algn="l">
              <a:buFont typeface="Arial" panose="020B0604020202020204" pitchFamily="34" charset="0"/>
              <a:buChar char="•"/>
            </a:pPr>
            <a:r>
              <a:rPr lang="en-US" dirty="0"/>
              <a:t>If the links are not maintained properly, the data may be lost.</a:t>
            </a:r>
          </a:p>
          <a:p>
            <a:pPr algn="l"/>
            <a:endParaRPr lang="en-US" dirty="0"/>
          </a:p>
          <a:p>
            <a:pPr algn="l"/>
            <a:r>
              <a:rPr lang="en-US" dirty="0"/>
              <a:t>Reliability: </a:t>
            </a:r>
            <a:r>
              <a:rPr lang="en-US" sz="1200" b="0" i="0" u="none" strike="noStrike" baseline="0" dirty="0">
                <a:latin typeface="PalatinoLTStd-Roman"/>
              </a:rPr>
              <a:t>Recall that the files are linked together by pointers scattered all over the device, and consider what</a:t>
            </a:r>
          </a:p>
          <a:p>
            <a:pPr algn="l"/>
            <a:r>
              <a:rPr lang="en-US" sz="1200" b="0" i="0" u="none" strike="noStrike" baseline="0" dirty="0">
                <a:latin typeface="PalatinoLTStd-Roman"/>
              </a:rPr>
              <a:t>would happen if a pointer was lost or damaged.</a:t>
            </a: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38</a:t>
            </a:fld>
            <a:endParaRPr lang="en-US"/>
          </a:p>
        </p:txBody>
      </p:sp>
    </p:spTree>
    <p:extLst>
      <p:ext uri="{BB962C8B-B14F-4D97-AF65-F5344CB8AC3E}">
        <p14:creationId xmlns:p14="http://schemas.microsoft.com/office/powerpoint/2010/main" val="153074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the directory, we can't tell how many blocks are used.</a:t>
            </a:r>
          </a:p>
        </p:txBody>
      </p:sp>
      <p:sp>
        <p:nvSpPr>
          <p:cNvPr id="4" name="Slide Number Placeholder 3"/>
          <p:cNvSpPr>
            <a:spLocks noGrp="1"/>
          </p:cNvSpPr>
          <p:nvPr>
            <p:ph type="sldNum" sz="quarter" idx="5"/>
          </p:nvPr>
        </p:nvSpPr>
        <p:spPr/>
        <p:txBody>
          <a:bodyPr/>
          <a:lstStyle/>
          <a:p>
            <a:fld id="{38C425A7-967B-4B1A-B22D-C647925AFFA9}" type="slidenum">
              <a:rPr lang="en-US" smtClean="0"/>
              <a:t>39</a:t>
            </a:fld>
            <a:endParaRPr lang="en-US"/>
          </a:p>
        </p:txBody>
      </p:sp>
    </p:spTree>
    <p:extLst>
      <p:ext uri="{BB962C8B-B14F-4D97-AF65-F5344CB8AC3E}">
        <p14:creationId xmlns:p14="http://schemas.microsoft.com/office/powerpoint/2010/main" val="4000184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Stored at the beginning of the hard disk or non-volatile memory so that when every </a:t>
            </a:r>
            <a:r>
              <a:rPr lang="en-US" dirty="0" err="1"/>
              <a:t>yhr</a:t>
            </a:r>
            <a:r>
              <a:rPr lang="en-US" dirty="0"/>
              <a:t> OS is loaded, then this is loaded in the memory.</a:t>
            </a:r>
          </a:p>
          <a:p>
            <a:pPr marL="171450" indent="-171450">
              <a:buFont typeface="Arial" panose="020B0604020202020204" pitchFamily="34" charset="0"/>
              <a:buChar char="•"/>
            </a:pPr>
            <a:r>
              <a:rPr lang="en-US" dirty="0"/>
              <a:t>Three blocks are required by the test file.</a:t>
            </a:r>
          </a:p>
          <a:p>
            <a:pPr marL="171450" indent="-171450">
              <a:buFont typeface="Arial" panose="020B0604020202020204" pitchFamily="34" charset="0"/>
              <a:buChar char="•"/>
            </a:pPr>
            <a:r>
              <a:rPr lang="en-US" dirty="0"/>
              <a:t>This is much faster than previous techniques because we are searching the blocks not in memory but in separate FAT.</a:t>
            </a:r>
          </a:p>
        </p:txBody>
      </p:sp>
      <p:sp>
        <p:nvSpPr>
          <p:cNvPr id="4" name="Slide Number Placeholder 3"/>
          <p:cNvSpPr>
            <a:spLocks noGrp="1"/>
          </p:cNvSpPr>
          <p:nvPr>
            <p:ph type="sldNum" sz="quarter" idx="5"/>
          </p:nvPr>
        </p:nvSpPr>
        <p:spPr/>
        <p:txBody>
          <a:bodyPr/>
          <a:lstStyle/>
          <a:p>
            <a:fld id="{38C425A7-967B-4B1A-B22D-C647925AFFA9}" type="slidenum">
              <a:rPr lang="en-US" smtClean="0"/>
              <a:t>40</a:t>
            </a:fld>
            <a:endParaRPr lang="en-US"/>
          </a:p>
        </p:txBody>
      </p:sp>
    </p:spTree>
    <p:extLst>
      <p:ext uri="{BB962C8B-B14F-4D97-AF65-F5344CB8AC3E}">
        <p14:creationId xmlns:p14="http://schemas.microsoft.com/office/powerpoint/2010/main" val="1545420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should be able to add or remove blocks as soon as possible.</a:t>
            </a:r>
          </a:p>
        </p:txBody>
      </p:sp>
      <p:sp>
        <p:nvSpPr>
          <p:cNvPr id="4" name="Slide Number Placeholder 3"/>
          <p:cNvSpPr>
            <a:spLocks noGrp="1"/>
          </p:cNvSpPr>
          <p:nvPr>
            <p:ph type="sldNum" sz="quarter" idx="5"/>
          </p:nvPr>
        </p:nvSpPr>
        <p:spPr/>
        <p:txBody>
          <a:bodyPr/>
          <a:lstStyle/>
          <a:p>
            <a:fld id="{38C425A7-967B-4B1A-B22D-C647925AFFA9}" type="slidenum">
              <a:rPr lang="en-US" smtClean="0"/>
              <a:t>41</a:t>
            </a:fld>
            <a:endParaRPr lang="en-US"/>
          </a:p>
        </p:txBody>
      </p:sp>
    </p:spTree>
    <p:extLst>
      <p:ext uri="{BB962C8B-B14F-4D97-AF65-F5344CB8AC3E}">
        <p14:creationId xmlns:p14="http://schemas.microsoft.com/office/powerpoint/2010/main" val="3612997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latin typeface="Times New Roman" panose="02020603050405020304" pitchFamily="18" charset="0"/>
              </a:rPr>
              <a:t>Jeep files block information is found at block 19.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latin typeface="Times New Roman" panose="02020603050405020304" pitchFamily="18" charset="0"/>
              </a:rPr>
              <a:t>Cons: limit the number of increases. We can't add more than five blocks because we only have three empty spaces (-1). Use linked list.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latin typeface="Times New Roman" panose="02020603050405020304" pitchFamily="18" charset="0"/>
              </a:rPr>
              <a:t>Overhead: Store the. Index table. We need to maintain extra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rPr>
              <a:t>Mapping from logical to physical in a file of maximum size of 256K words and block size of 512 words.  We need only one block for the index table.</a:t>
            </a:r>
          </a:p>
        </p:txBody>
      </p:sp>
      <p:sp>
        <p:nvSpPr>
          <p:cNvPr id="4" name="Slide Number Placeholder 3"/>
          <p:cNvSpPr>
            <a:spLocks noGrp="1"/>
          </p:cNvSpPr>
          <p:nvPr>
            <p:ph type="sldNum" sz="quarter" idx="5"/>
          </p:nvPr>
        </p:nvSpPr>
        <p:spPr/>
        <p:txBody>
          <a:bodyPr/>
          <a:lstStyle/>
          <a:p>
            <a:fld id="{38C425A7-967B-4B1A-B22D-C647925AFFA9}" type="slidenum">
              <a:rPr lang="en-US" smtClean="0"/>
              <a:t>42</a:t>
            </a:fld>
            <a:endParaRPr lang="en-US"/>
          </a:p>
        </p:txBody>
      </p:sp>
    </p:spTree>
    <p:extLst>
      <p:ext uri="{BB962C8B-B14F-4D97-AF65-F5344CB8AC3E}">
        <p14:creationId xmlns:p14="http://schemas.microsoft.com/office/powerpoint/2010/main" val="3309161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small because we have less internal fragmentation. We don’t want to waste memory.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43</a:t>
            </a:fld>
            <a:endParaRPr lang="en-US"/>
          </a:p>
        </p:txBody>
      </p:sp>
    </p:spTree>
    <p:extLst>
      <p:ext uri="{BB962C8B-B14F-4D97-AF65-F5344CB8AC3E}">
        <p14:creationId xmlns:p14="http://schemas.microsoft.com/office/powerpoint/2010/main" val="2652066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kumimoji="0" lang="en-US" altLang="en-US" sz="1200" dirty="0"/>
              <a:t>4K bytes per block, 32-bit addresses</a:t>
            </a:r>
          </a:p>
          <a:p>
            <a:pPr>
              <a:lnSpc>
                <a:spcPct val="90000"/>
              </a:lnSpc>
            </a:pPr>
            <a:r>
              <a:rPr kumimoji="0" lang="en-US" altLang="en-US" sz="1200" dirty="0"/>
              <a:t>More index blocks than can be addressed with 32-bit file pointer</a:t>
            </a:r>
          </a:p>
          <a:p>
            <a:pPr>
              <a:lnSpc>
                <a:spcPct val="90000"/>
              </a:lnSpc>
            </a:pPr>
            <a:endParaRPr kumimoji="0" lang="en-US" altLang="en-US" sz="1200" dirty="0"/>
          </a:p>
          <a:p>
            <a:pPr algn="l"/>
            <a:r>
              <a:rPr lang="en-US" sz="1800" b="0" i="0" u="none" strike="noStrike" baseline="0" dirty="0">
                <a:solidFill>
                  <a:srgbClr val="000000"/>
                </a:solidFill>
                <a:latin typeface="PalatinoLTStd-Roman"/>
              </a:rPr>
              <a:t>The first points to a </a:t>
            </a:r>
            <a:r>
              <a:rPr lang="en-US" sz="1800" b="1" i="0" u="none" strike="noStrike" baseline="0" dirty="0">
                <a:solidFill>
                  <a:srgbClr val="00FFFF"/>
                </a:solidFill>
                <a:latin typeface="PalatinoLTStd-Bold"/>
              </a:rPr>
              <a:t>single indirect block</a:t>
            </a:r>
            <a:r>
              <a:rPr lang="en-US" sz="1800" b="0" i="0" u="none" strike="noStrike" baseline="0" dirty="0">
                <a:solidFill>
                  <a:srgbClr val="000000"/>
                </a:solidFill>
                <a:latin typeface="PalatinoLTStd-Roman"/>
              </a:rPr>
              <a:t>, which is an index block containing not data but the addresses of blocks that do contain data.</a:t>
            </a:r>
          </a:p>
          <a:p>
            <a:pPr algn="l"/>
            <a:r>
              <a:rPr lang="en-US" sz="1800" b="0" i="0" u="none" strike="noStrike" baseline="0" dirty="0">
                <a:solidFill>
                  <a:srgbClr val="000000"/>
                </a:solidFill>
                <a:latin typeface="PalatinoLTStd-Roman"/>
              </a:rPr>
              <a:t>The second points to a </a:t>
            </a:r>
            <a:r>
              <a:rPr lang="en-US" sz="1800" b="1" i="0" u="none" strike="noStrike" baseline="0" dirty="0">
                <a:solidFill>
                  <a:srgbClr val="00FFFF"/>
                </a:solidFill>
                <a:latin typeface="PalatinoLTStd-Bold"/>
              </a:rPr>
              <a:t>double indirect block</a:t>
            </a:r>
            <a:r>
              <a:rPr lang="en-US" sz="1800" b="0" i="0" u="none" strike="noStrike" baseline="0" dirty="0">
                <a:solidFill>
                  <a:srgbClr val="000000"/>
                </a:solidFill>
                <a:latin typeface="PalatinoLTStd-Roman"/>
              </a:rPr>
              <a:t>, which contains the address of a block that contains the addresses of blocks that contain pointers to the actual data blocks. </a:t>
            </a:r>
          </a:p>
          <a:p>
            <a:pPr algn="l"/>
            <a:r>
              <a:rPr lang="en-US" sz="1800" b="0" i="0" u="none" strike="noStrike" baseline="0" dirty="0">
                <a:solidFill>
                  <a:srgbClr val="000000"/>
                </a:solidFill>
                <a:latin typeface="PalatinoLTStd-Roman"/>
              </a:rPr>
              <a:t>The last pointer contains the address of a </a:t>
            </a:r>
            <a:r>
              <a:rPr lang="en-US" sz="1800" b="1" i="0" u="none" strike="noStrike" baseline="0" dirty="0">
                <a:solidFill>
                  <a:srgbClr val="00FFFF"/>
                </a:solidFill>
                <a:latin typeface="PalatinoLTStd-Bold"/>
              </a:rPr>
              <a:t>triple indirect block</a:t>
            </a:r>
            <a:r>
              <a:rPr lang="en-US" sz="1800" b="0" i="0" u="none" strike="noStrike" baseline="0" dirty="0">
                <a:solidFill>
                  <a:srgbClr val="000000"/>
                </a:solidFill>
                <a:latin typeface="PalatinoLTStd-Roman"/>
              </a:rPr>
              <a:t>.</a:t>
            </a:r>
            <a:endParaRPr kumimoji="0" lang="en-US" altLang="en-US" sz="1200" dirty="0"/>
          </a:p>
        </p:txBody>
      </p:sp>
      <p:sp>
        <p:nvSpPr>
          <p:cNvPr id="4" name="Slide Number Placeholder 3"/>
          <p:cNvSpPr>
            <a:spLocks noGrp="1"/>
          </p:cNvSpPr>
          <p:nvPr>
            <p:ph type="sldNum" sz="quarter" idx="5"/>
          </p:nvPr>
        </p:nvSpPr>
        <p:spPr/>
        <p:txBody>
          <a:bodyPr/>
          <a:lstStyle/>
          <a:p>
            <a:fld id="{38C425A7-967B-4B1A-B22D-C647925AFFA9}" type="slidenum">
              <a:rPr lang="en-US" smtClean="0"/>
              <a:t>45</a:t>
            </a:fld>
            <a:endParaRPr lang="en-US"/>
          </a:p>
        </p:txBody>
      </p:sp>
    </p:spTree>
    <p:extLst>
      <p:ext uri="{BB962C8B-B14F-4D97-AF65-F5344CB8AC3E}">
        <p14:creationId xmlns:p14="http://schemas.microsoft.com/office/powerpoint/2010/main" val="46639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Hard disk: Array of logical block</a:t>
            </a:r>
          </a:p>
          <a:p>
            <a:pPr marL="171450" indent="-171450">
              <a:buFont typeface="Arial" panose="020B0604020202020204" pitchFamily="34" charset="0"/>
              <a:buChar char="•"/>
            </a:pPr>
            <a:endParaRPr lang="en-US" dirty="0"/>
          </a:p>
          <a:p>
            <a:r>
              <a:rPr lang="en-US" dirty="0"/>
              <a:t>Low-level formatting fills the device with a special data structure for each storage location. The data structure for a sector or page typically consists of a header, a data area, and a trailer. The header and trailer contain information used by the controller, such as a sector/page number and an error detection or correction code.</a:t>
            </a:r>
          </a:p>
          <a:p>
            <a:endParaRPr lang="en-US" dirty="0"/>
          </a:p>
          <a:p>
            <a:r>
              <a:rPr lang="en-US" dirty="0"/>
              <a:t>Logical to physical address should be easy</a:t>
            </a:r>
          </a:p>
          <a:p>
            <a:r>
              <a:rPr lang="en-US" dirty="0"/>
              <a:t>Except for bad sectors</a:t>
            </a:r>
          </a:p>
          <a:p>
            <a:r>
              <a:rPr lang="en-US" dirty="0"/>
              <a:t>Non-constant # of sectors per track via constant angular velocity</a:t>
            </a:r>
          </a:p>
        </p:txBody>
      </p:sp>
      <p:sp>
        <p:nvSpPr>
          <p:cNvPr id="4" name="Slide Number Placeholder 3"/>
          <p:cNvSpPr>
            <a:spLocks noGrp="1"/>
          </p:cNvSpPr>
          <p:nvPr>
            <p:ph type="sldNum" sz="quarter" idx="5"/>
          </p:nvPr>
        </p:nvSpPr>
        <p:spPr/>
        <p:txBody>
          <a:bodyPr/>
          <a:lstStyle/>
          <a:p>
            <a:fld id="{38C425A7-967B-4B1A-B22D-C647925AFFA9}" type="slidenum">
              <a:rPr lang="en-US" smtClean="0"/>
              <a:t>6</a:t>
            </a:fld>
            <a:endParaRPr lang="en-US"/>
          </a:p>
        </p:txBody>
      </p:sp>
    </p:spTree>
    <p:extLst>
      <p:ext uri="{BB962C8B-B14F-4D97-AF65-F5344CB8AC3E}">
        <p14:creationId xmlns:p14="http://schemas.microsoft.com/office/powerpoint/2010/main" val="374574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Seek time = 130+146+122+85+108+110+59+2 = 640</a:t>
            </a:r>
          </a:p>
        </p:txBody>
      </p:sp>
      <p:sp>
        <p:nvSpPr>
          <p:cNvPr id="4" name="Slide Number Placeholder 3"/>
          <p:cNvSpPr>
            <a:spLocks noGrp="1"/>
          </p:cNvSpPr>
          <p:nvPr>
            <p:ph type="sldNum" sz="quarter" idx="5"/>
          </p:nvPr>
        </p:nvSpPr>
        <p:spPr/>
        <p:txBody>
          <a:bodyPr/>
          <a:lstStyle/>
          <a:p>
            <a:fld id="{38C425A7-967B-4B1A-B22D-C647925AFFA9}" type="slidenum">
              <a:rPr lang="en-US" smtClean="0"/>
              <a:t>9</a:t>
            </a:fld>
            <a:endParaRPr lang="en-US"/>
          </a:p>
        </p:txBody>
      </p:sp>
    </p:spTree>
    <p:extLst>
      <p:ext uri="{BB962C8B-B14F-4D97-AF65-F5344CB8AC3E}">
        <p14:creationId xmlns:p14="http://schemas.microsoft.com/office/powerpoint/2010/main" val="2615154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But note that if requests are uniformly dense, largest density at other end of disk and those wait the longest</a:t>
            </a:r>
          </a:p>
          <a:p>
            <a:endParaRPr lang="en-US" dirty="0"/>
          </a:p>
        </p:txBody>
      </p:sp>
      <p:sp>
        <p:nvSpPr>
          <p:cNvPr id="4" name="Slide Number Placeholder 3"/>
          <p:cNvSpPr>
            <a:spLocks noGrp="1"/>
          </p:cNvSpPr>
          <p:nvPr>
            <p:ph type="sldNum" sz="quarter" idx="5"/>
          </p:nvPr>
        </p:nvSpPr>
        <p:spPr/>
        <p:txBody>
          <a:bodyPr/>
          <a:lstStyle/>
          <a:p>
            <a:fld id="{38C425A7-967B-4B1A-B22D-C647925AFFA9}" type="slidenum">
              <a:rPr lang="en-US" smtClean="0"/>
              <a:t>10</a:t>
            </a:fld>
            <a:endParaRPr lang="en-US"/>
          </a:p>
        </p:txBody>
      </p:sp>
    </p:spTree>
    <p:extLst>
      <p:ext uri="{BB962C8B-B14F-4D97-AF65-F5344CB8AC3E}">
        <p14:creationId xmlns:p14="http://schemas.microsoft.com/office/powerpoint/2010/main" val="330142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Seek time = 208</a:t>
            </a:r>
          </a:p>
        </p:txBody>
      </p:sp>
      <p:sp>
        <p:nvSpPr>
          <p:cNvPr id="4" name="Slide Number Placeholder 3"/>
          <p:cNvSpPr>
            <a:spLocks noGrp="1"/>
          </p:cNvSpPr>
          <p:nvPr>
            <p:ph type="sldNum" sz="quarter" idx="5"/>
          </p:nvPr>
        </p:nvSpPr>
        <p:spPr/>
        <p:txBody>
          <a:bodyPr/>
          <a:lstStyle/>
          <a:p>
            <a:fld id="{38C425A7-967B-4B1A-B22D-C647925AFFA9}" type="slidenum">
              <a:rPr lang="en-US" smtClean="0"/>
              <a:t>11</a:t>
            </a:fld>
            <a:endParaRPr lang="en-US"/>
          </a:p>
        </p:txBody>
      </p:sp>
    </p:spTree>
    <p:extLst>
      <p:ext uri="{BB962C8B-B14F-4D97-AF65-F5344CB8AC3E}">
        <p14:creationId xmlns:p14="http://schemas.microsoft.com/office/powerpoint/2010/main" val="71597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Circular SCAN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Total number of cylinders?</a:t>
            </a:r>
          </a:p>
        </p:txBody>
      </p:sp>
      <p:sp>
        <p:nvSpPr>
          <p:cNvPr id="4" name="Slide Number Placeholder 3"/>
          <p:cNvSpPr>
            <a:spLocks noGrp="1"/>
          </p:cNvSpPr>
          <p:nvPr>
            <p:ph type="sldNum" sz="quarter" idx="5"/>
          </p:nvPr>
        </p:nvSpPr>
        <p:spPr/>
        <p:txBody>
          <a:bodyPr/>
          <a:lstStyle/>
          <a:p>
            <a:fld id="{38C425A7-967B-4B1A-B22D-C647925AFFA9}" type="slidenum">
              <a:rPr lang="en-US" smtClean="0"/>
              <a:t>12</a:t>
            </a:fld>
            <a:endParaRPr lang="en-US"/>
          </a:p>
        </p:txBody>
      </p:sp>
    </p:spTree>
    <p:extLst>
      <p:ext uri="{BB962C8B-B14F-4D97-AF65-F5344CB8AC3E}">
        <p14:creationId xmlns:p14="http://schemas.microsoft.com/office/powerpoint/2010/main" val="193993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Going from 199 to 0 is not a seek time.</a:t>
            </a:r>
          </a:p>
        </p:txBody>
      </p:sp>
      <p:sp>
        <p:nvSpPr>
          <p:cNvPr id="4" name="Slide Number Placeholder 3"/>
          <p:cNvSpPr>
            <a:spLocks noGrp="1"/>
          </p:cNvSpPr>
          <p:nvPr>
            <p:ph type="sldNum" sz="quarter" idx="5"/>
          </p:nvPr>
        </p:nvSpPr>
        <p:spPr/>
        <p:txBody>
          <a:bodyPr/>
          <a:lstStyle/>
          <a:p>
            <a:fld id="{38C425A7-967B-4B1A-B22D-C647925AFFA9}" type="slidenum">
              <a:rPr lang="en-US" smtClean="0"/>
              <a:t>13</a:t>
            </a:fld>
            <a:endParaRPr lang="en-US"/>
          </a:p>
        </p:txBody>
      </p:sp>
    </p:spTree>
    <p:extLst>
      <p:ext uri="{BB962C8B-B14F-4D97-AF65-F5344CB8AC3E}">
        <p14:creationId xmlns:p14="http://schemas.microsoft.com/office/powerpoint/2010/main" val="215703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A9ED-B2EB-40AC-9987-47C3AE2070F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ACCC88-0286-4964-A6ED-0F25A7B92295}"/>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6">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29D0DF8-9213-4C0B-8D56-950D080D929E}"/>
              </a:ext>
            </a:extLst>
          </p:cNvPr>
          <p:cNvSpPr>
            <a:spLocks noGrp="1"/>
          </p:cNvSpPr>
          <p:nvPr>
            <p:ph type="dt" sz="half" idx="10"/>
          </p:nvPr>
        </p:nvSpPr>
        <p:spPr/>
        <p:txBody>
          <a:bodyPr/>
          <a:lstStyle/>
          <a:p>
            <a:fld id="{401E63D6-949C-42EB-9E86-99C2B08B05D8}" type="datetime1">
              <a:rPr lang="en-US" smtClean="0"/>
              <a:t>12/8/24</a:t>
            </a:fld>
            <a:endParaRPr lang="en-US"/>
          </a:p>
        </p:txBody>
      </p:sp>
      <p:sp>
        <p:nvSpPr>
          <p:cNvPr id="5" name="Footer Placeholder 4">
            <a:extLst>
              <a:ext uri="{FF2B5EF4-FFF2-40B4-BE49-F238E27FC236}">
                <a16:creationId xmlns:a16="http://schemas.microsoft.com/office/drawing/2014/main" id="{495FAA27-E277-436D-A62B-FDB2899A528E}"/>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DF67CEDD-2307-48C3-8842-FA9C6386FCD0}"/>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129848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CBD0-1D44-4093-9EF6-D06F6EBD7BEE}"/>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3C3E0-2360-4E99-9F0A-D4D26B901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06DE5-76E2-4A37-A8DF-0A2BDC71ADAC}"/>
              </a:ext>
            </a:extLst>
          </p:cNvPr>
          <p:cNvSpPr>
            <a:spLocks noGrp="1"/>
          </p:cNvSpPr>
          <p:nvPr>
            <p:ph type="dt" sz="half" idx="10"/>
          </p:nvPr>
        </p:nvSpPr>
        <p:spPr/>
        <p:txBody>
          <a:bodyPr/>
          <a:lstStyle/>
          <a:p>
            <a:fld id="{B037CF08-B690-446C-BB39-14D8798C8DA2}" type="datetime1">
              <a:rPr lang="en-US" smtClean="0"/>
              <a:t>12/8/24</a:t>
            </a:fld>
            <a:endParaRPr lang="en-US"/>
          </a:p>
        </p:txBody>
      </p:sp>
      <p:sp>
        <p:nvSpPr>
          <p:cNvPr id="5" name="Footer Placeholder 4">
            <a:extLst>
              <a:ext uri="{FF2B5EF4-FFF2-40B4-BE49-F238E27FC236}">
                <a16:creationId xmlns:a16="http://schemas.microsoft.com/office/drawing/2014/main" id="{924582C3-8AAE-4B7B-A065-BA3848CA7A04}"/>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ECBEDC71-14A5-4C8B-B3F7-3FD2F0FA0E68}"/>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34510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2D44E-83EB-4A47-ADBF-CE7FF2EAF8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B20B75-EDCD-45A3-BA1C-6E0BB5CC5F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75397-39E2-4DDA-8CB1-6B42C636BB66}"/>
              </a:ext>
            </a:extLst>
          </p:cNvPr>
          <p:cNvSpPr>
            <a:spLocks noGrp="1"/>
          </p:cNvSpPr>
          <p:nvPr>
            <p:ph type="dt" sz="half" idx="10"/>
          </p:nvPr>
        </p:nvSpPr>
        <p:spPr/>
        <p:txBody>
          <a:bodyPr/>
          <a:lstStyle/>
          <a:p>
            <a:fld id="{6D4524DA-B00A-4D01-81AA-79EFB34F6172}" type="datetime1">
              <a:rPr lang="en-US" smtClean="0"/>
              <a:t>12/8/24</a:t>
            </a:fld>
            <a:endParaRPr lang="en-US"/>
          </a:p>
        </p:txBody>
      </p:sp>
      <p:sp>
        <p:nvSpPr>
          <p:cNvPr id="5" name="Footer Placeholder 4">
            <a:extLst>
              <a:ext uri="{FF2B5EF4-FFF2-40B4-BE49-F238E27FC236}">
                <a16:creationId xmlns:a16="http://schemas.microsoft.com/office/drawing/2014/main" id="{8EBE7B1D-032F-4B9F-A0C9-B8A139704655}"/>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B998170B-8F87-4649-A02E-F613DDA0DDD3}"/>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36306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32B-8B80-4A26-B1AD-AB0B1471E166}"/>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11594D7-1883-4839-AFEE-995724C97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C1C07-A641-4A15-940E-85B23F8FECE4}"/>
              </a:ext>
            </a:extLst>
          </p:cNvPr>
          <p:cNvSpPr>
            <a:spLocks noGrp="1"/>
          </p:cNvSpPr>
          <p:nvPr>
            <p:ph type="dt" sz="half" idx="10"/>
          </p:nvPr>
        </p:nvSpPr>
        <p:spPr/>
        <p:txBody>
          <a:bodyPr/>
          <a:lstStyle/>
          <a:p>
            <a:fld id="{DF3B06AB-26CC-4009-BE4D-D68E5CAEBC72}" type="datetime1">
              <a:rPr lang="en-US" smtClean="0"/>
              <a:t>12/8/24</a:t>
            </a:fld>
            <a:endParaRPr lang="en-US"/>
          </a:p>
        </p:txBody>
      </p:sp>
      <p:sp>
        <p:nvSpPr>
          <p:cNvPr id="5" name="Footer Placeholder 4">
            <a:extLst>
              <a:ext uri="{FF2B5EF4-FFF2-40B4-BE49-F238E27FC236}">
                <a16:creationId xmlns:a16="http://schemas.microsoft.com/office/drawing/2014/main" id="{6608DB25-CA66-4263-9E24-AB0DF6B833C8}"/>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C2D39BD1-86F9-4B8A-9289-0962052ADE95}"/>
              </a:ext>
            </a:extLst>
          </p:cNvPr>
          <p:cNvSpPr>
            <a:spLocks noGrp="1"/>
          </p:cNvSpPr>
          <p:nvPr>
            <p:ph type="sldNum" sz="quarter" idx="12"/>
          </p:nvPr>
        </p:nvSpPr>
        <p:spPr/>
        <p:txBody>
          <a:bodyPr/>
          <a:lstStyle/>
          <a:p>
            <a:fld id="{5AACB54A-4902-4BE1-9796-63B65716E2CF}" type="slidenum">
              <a:rPr lang="en-US" smtClean="0"/>
              <a:t>‹#›</a:t>
            </a:fld>
            <a:endParaRPr lang="en-US"/>
          </a:p>
        </p:txBody>
      </p:sp>
      <p:pic>
        <p:nvPicPr>
          <p:cNvPr id="7" name="Picture 6" descr="trads-06-bg.jpg">
            <a:extLst>
              <a:ext uri="{FF2B5EF4-FFF2-40B4-BE49-F238E27FC236}">
                <a16:creationId xmlns:a16="http://schemas.microsoft.com/office/drawing/2014/main" id="{56EE73C9-1074-48D1-8421-4FBE80B44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10" y="428649"/>
            <a:ext cx="1178560" cy="1178560"/>
          </a:xfrm>
          <a:prstGeom prst="rect">
            <a:avLst/>
          </a:prstGeom>
        </p:spPr>
      </p:pic>
      <p:cxnSp>
        <p:nvCxnSpPr>
          <p:cNvPr id="8" name="Straight Connector 7">
            <a:extLst>
              <a:ext uri="{FF2B5EF4-FFF2-40B4-BE49-F238E27FC236}">
                <a16:creationId xmlns:a16="http://schemas.microsoft.com/office/drawing/2014/main" id="{79C2F99E-E421-41EC-BCEB-59E65C037C41}"/>
              </a:ext>
            </a:extLst>
          </p:cNvPr>
          <p:cNvCxnSpPr/>
          <p:nvPr/>
        </p:nvCxnSpPr>
        <p:spPr>
          <a:xfrm>
            <a:off x="838200" y="1696902"/>
            <a:ext cx="8229600" cy="1588"/>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31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1DF6-0A10-47C1-8F7B-0AD2E2AA98C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06734-EED4-4956-B65B-DCC83E744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28EB4-EF90-4B93-84B0-ED89C8A2F17F}"/>
              </a:ext>
            </a:extLst>
          </p:cNvPr>
          <p:cNvSpPr>
            <a:spLocks noGrp="1"/>
          </p:cNvSpPr>
          <p:nvPr>
            <p:ph type="dt" sz="half" idx="10"/>
          </p:nvPr>
        </p:nvSpPr>
        <p:spPr/>
        <p:txBody>
          <a:bodyPr/>
          <a:lstStyle/>
          <a:p>
            <a:fld id="{D39D42FA-6FAC-4FAD-9CAD-D683C2252DC2}" type="datetime1">
              <a:rPr lang="en-US" smtClean="0"/>
              <a:t>12/8/24</a:t>
            </a:fld>
            <a:endParaRPr lang="en-US"/>
          </a:p>
        </p:txBody>
      </p:sp>
      <p:sp>
        <p:nvSpPr>
          <p:cNvPr id="5" name="Footer Placeholder 4">
            <a:extLst>
              <a:ext uri="{FF2B5EF4-FFF2-40B4-BE49-F238E27FC236}">
                <a16:creationId xmlns:a16="http://schemas.microsoft.com/office/drawing/2014/main" id="{403A4642-619E-4325-9047-4B384CFB06C5}"/>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A58CC146-AE06-473A-B19F-184210EDC34E}"/>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254470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CECD-9376-4BC3-A72C-BB92CB40516F}"/>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F6B31D-5DF7-4F96-80D5-54ED6F6CE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A0447-11BF-444D-9A5F-94868ED56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7BEDD9-4806-4A3B-A1E0-540E58C90C66}"/>
              </a:ext>
            </a:extLst>
          </p:cNvPr>
          <p:cNvSpPr>
            <a:spLocks noGrp="1"/>
          </p:cNvSpPr>
          <p:nvPr>
            <p:ph type="dt" sz="half" idx="10"/>
          </p:nvPr>
        </p:nvSpPr>
        <p:spPr/>
        <p:txBody>
          <a:bodyPr/>
          <a:lstStyle/>
          <a:p>
            <a:fld id="{FBF48895-3B77-4A50-ADF6-6EB332213D98}" type="datetime1">
              <a:rPr lang="en-US" smtClean="0"/>
              <a:t>12/8/24</a:t>
            </a:fld>
            <a:endParaRPr lang="en-US"/>
          </a:p>
        </p:txBody>
      </p:sp>
      <p:sp>
        <p:nvSpPr>
          <p:cNvPr id="6" name="Footer Placeholder 5">
            <a:extLst>
              <a:ext uri="{FF2B5EF4-FFF2-40B4-BE49-F238E27FC236}">
                <a16:creationId xmlns:a16="http://schemas.microsoft.com/office/drawing/2014/main" id="{CAB5BBA7-41E8-48B4-8A85-33302C274F41}"/>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68291CB6-4492-4BB9-8E0F-51A32B3C04A3}"/>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26718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ACC9-E140-4A40-9273-B22D5C72A64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1562B12-9A30-4907-B945-AD32D5A35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902101-05BE-492A-BC0F-F87EBC0B5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D4A1F3-7A60-437D-807D-04A104ED5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221004-4978-4B09-B2A3-2B5CDBC55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57CD80-4EEE-4116-B3AF-950C4D570F33}"/>
              </a:ext>
            </a:extLst>
          </p:cNvPr>
          <p:cNvSpPr>
            <a:spLocks noGrp="1"/>
          </p:cNvSpPr>
          <p:nvPr>
            <p:ph type="dt" sz="half" idx="10"/>
          </p:nvPr>
        </p:nvSpPr>
        <p:spPr/>
        <p:txBody>
          <a:bodyPr/>
          <a:lstStyle/>
          <a:p>
            <a:fld id="{3C235113-20C8-458A-BE01-0316F89C2CB8}" type="datetime1">
              <a:rPr lang="en-US" smtClean="0"/>
              <a:t>12/8/24</a:t>
            </a:fld>
            <a:endParaRPr lang="en-US"/>
          </a:p>
        </p:txBody>
      </p:sp>
      <p:sp>
        <p:nvSpPr>
          <p:cNvPr id="8" name="Footer Placeholder 7">
            <a:extLst>
              <a:ext uri="{FF2B5EF4-FFF2-40B4-BE49-F238E27FC236}">
                <a16:creationId xmlns:a16="http://schemas.microsoft.com/office/drawing/2014/main" id="{6F25FCB4-8109-4408-8398-E7397A1C5751}"/>
              </a:ext>
            </a:extLst>
          </p:cNvPr>
          <p:cNvSpPr>
            <a:spLocks noGrp="1"/>
          </p:cNvSpPr>
          <p:nvPr>
            <p:ph type="ftr" sz="quarter" idx="11"/>
          </p:nvPr>
        </p:nvSpPr>
        <p:spPr/>
        <p:txBody>
          <a:bodyPr/>
          <a:lstStyle/>
          <a:p>
            <a:r>
              <a:rPr lang="en-US" dirty="0"/>
              <a:t>CSCE 5640: IO &amp; File System              Solberschatz, Galvin and Gagne © 2018</a:t>
            </a:r>
          </a:p>
        </p:txBody>
      </p:sp>
      <p:sp>
        <p:nvSpPr>
          <p:cNvPr id="9" name="Slide Number Placeholder 8">
            <a:extLst>
              <a:ext uri="{FF2B5EF4-FFF2-40B4-BE49-F238E27FC236}">
                <a16:creationId xmlns:a16="http://schemas.microsoft.com/office/drawing/2014/main" id="{C4A39CF1-2B5C-48F7-9C35-FAD5A85F1F77}"/>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275022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E561-F57C-4FA7-B20E-FA133D2AA983}"/>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2C8DEE2-2E71-4CFB-AB06-8E3C47D9B67F}"/>
              </a:ext>
            </a:extLst>
          </p:cNvPr>
          <p:cNvSpPr>
            <a:spLocks noGrp="1"/>
          </p:cNvSpPr>
          <p:nvPr>
            <p:ph type="dt" sz="half" idx="10"/>
          </p:nvPr>
        </p:nvSpPr>
        <p:spPr/>
        <p:txBody>
          <a:bodyPr/>
          <a:lstStyle/>
          <a:p>
            <a:fld id="{37A20C59-4E59-4882-A40D-DEDF3AEA0B87}" type="datetime1">
              <a:rPr lang="en-US" smtClean="0"/>
              <a:t>12/8/24</a:t>
            </a:fld>
            <a:endParaRPr lang="en-US"/>
          </a:p>
        </p:txBody>
      </p:sp>
      <p:sp>
        <p:nvSpPr>
          <p:cNvPr id="4" name="Footer Placeholder 3">
            <a:extLst>
              <a:ext uri="{FF2B5EF4-FFF2-40B4-BE49-F238E27FC236}">
                <a16:creationId xmlns:a16="http://schemas.microsoft.com/office/drawing/2014/main" id="{760CA8D6-9566-4379-B09E-8D2A619692BC}"/>
              </a:ext>
            </a:extLst>
          </p:cNvPr>
          <p:cNvSpPr>
            <a:spLocks noGrp="1"/>
          </p:cNvSpPr>
          <p:nvPr>
            <p:ph type="ftr" sz="quarter" idx="11"/>
          </p:nvPr>
        </p:nvSpPr>
        <p:spPr/>
        <p:txBody>
          <a:bodyPr/>
          <a:lstStyle/>
          <a:p>
            <a:r>
              <a:rPr lang="en-US" dirty="0"/>
              <a:t>CSCE 5640: IO &amp; File System              Solberschatz, Galvin and Gagne © 2018</a:t>
            </a:r>
          </a:p>
        </p:txBody>
      </p:sp>
      <p:sp>
        <p:nvSpPr>
          <p:cNvPr id="5" name="Slide Number Placeholder 4">
            <a:extLst>
              <a:ext uri="{FF2B5EF4-FFF2-40B4-BE49-F238E27FC236}">
                <a16:creationId xmlns:a16="http://schemas.microsoft.com/office/drawing/2014/main" id="{E1C57AC1-6A71-46D3-8B0E-FCD811A77FBE}"/>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336381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7CE7C-FC2F-4FBA-A484-53CDC8F0542F}"/>
              </a:ext>
            </a:extLst>
          </p:cNvPr>
          <p:cNvSpPr>
            <a:spLocks noGrp="1"/>
          </p:cNvSpPr>
          <p:nvPr>
            <p:ph type="dt" sz="half" idx="10"/>
          </p:nvPr>
        </p:nvSpPr>
        <p:spPr/>
        <p:txBody>
          <a:bodyPr/>
          <a:lstStyle/>
          <a:p>
            <a:fld id="{1B5FC6E3-19BC-4621-B9BB-F778D7759C67}" type="datetime1">
              <a:rPr lang="en-US" smtClean="0"/>
              <a:t>12/8/24</a:t>
            </a:fld>
            <a:endParaRPr lang="en-US"/>
          </a:p>
        </p:txBody>
      </p:sp>
      <p:sp>
        <p:nvSpPr>
          <p:cNvPr id="3" name="Footer Placeholder 2">
            <a:extLst>
              <a:ext uri="{FF2B5EF4-FFF2-40B4-BE49-F238E27FC236}">
                <a16:creationId xmlns:a16="http://schemas.microsoft.com/office/drawing/2014/main" id="{46A8A4ED-2E8C-4596-845C-FE72F258CCA5}"/>
              </a:ext>
            </a:extLst>
          </p:cNvPr>
          <p:cNvSpPr>
            <a:spLocks noGrp="1"/>
          </p:cNvSpPr>
          <p:nvPr>
            <p:ph type="ftr" sz="quarter" idx="11"/>
          </p:nvPr>
        </p:nvSpPr>
        <p:spPr/>
        <p:txBody>
          <a:bodyPr/>
          <a:lstStyle/>
          <a:p>
            <a:r>
              <a:rPr lang="en-US" dirty="0"/>
              <a:t>CSCE 5640: IO &amp; File System              Solberschatz, Galvin and Gagne © 2018</a:t>
            </a:r>
          </a:p>
        </p:txBody>
      </p:sp>
      <p:sp>
        <p:nvSpPr>
          <p:cNvPr id="4" name="Slide Number Placeholder 3">
            <a:extLst>
              <a:ext uri="{FF2B5EF4-FFF2-40B4-BE49-F238E27FC236}">
                <a16:creationId xmlns:a16="http://schemas.microsoft.com/office/drawing/2014/main" id="{12CB139E-A6F3-4974-BA79-D6D1A72D033D}"/>
              </a:ext>
            </a:extLst>
          </p:cNvPr>
          <p:cNvSpPr>
            <a:spLocks noGrp="1"/>
          </p:cNvSpPr>
          <p:nvPr>
            <p:ph type="sldNum" sz="quarter" idx="12"/>
          </p:nvPr>
        </p:nvSpPr>
        <p:spPr/>
        <p:txBody>
          <a:bodyPr/>
          <a:lstStyle/>
          <a:p>
            <a:fld id="{5AACB54A-4902-4BE1-9796-63B65716E2CF}" type="slidenum">
              <a:rPr lang="en-US" smtClean="0"/>
              <a:t>‹#›</a:t>
            </a:fld>
            <a:endParaRPr lang="en-US"/>
          </a:p>
        </p:txBody>
      </p:sp>
    </p:spTree>
    <p:extLst>
      <p:ext uri="{BB962C8B-B14F-4D97-AF65-F5344CB8AC3E}">
        <p14:creationId xmlns:p14="http://schemas.microsoft.com/office/powerpoint/2010/main" val="30574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0C7F-010B-40E8-9CBB-D3C3199F92C4}"/>
              </a:ext>
            </a:extLst>
          </p:cNvPr>
          <p:cNvSpPr>
            <a:spLocks noGrp="1"/>
          </p:cNvSpPr>
          <p:nvPr>
            <p:ph type="title"/>
          </p:nvPr>
        </p:nvSpPr>
        <p:spPr>
          <a:xfrm>
            <a:off x="1347514" y="457200"/>
            <a:ext cx="3424511"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86783C5-B622-40ED-BCCB-880993538F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391642-3B78-45C6-A81F-A2810D9A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4770D-9E56-4973-A0FF-272CA6611D1F}"/>
              </a:ext>
            </a:extLst>
          </p:cNvPr>
          <p:cNvSpPr>
            <a:spLocks noGrp="1"/>
          </p:cNvSpPr>
          <p:nvPr>
            <p:ph type="dt" sz="half" idx="10"/>
          </p:nvPr>
        </p:nvSpPr>
        <p:spPr/>
        <p:txBody>
          <a:bodyPr/>
          <a:lstStyle/>
          <a:p>
            <a:fld id="{2358B201-EFD4-4B73-A294-9C6149231FB1}" type="datetime1">
              <a:rPr lang="en-US" smtClean="0"/>
              <a:t>12/8/24</a:t>
            </a:fld>
            <a:endParaRPr lang="en-US"/>
          </a:p>
        </p:txBody>
      </p:sp>
      <p:sp>
        <p:nvSpPr>
          <p:cNvPr id="6" name="Footer Placeholder 5">
            <a:extLst>
              <a:ext uri="{FF2B5EF4-FFF2-40B4-BE49-F238E27FC236}">
                <a16:creationId xmlns:a16="http://schemas.microsoft.com/office/drawing/2014/main" id="{DEEED70D-D683-4270-B18E-180C10CD8EA5}"/>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C88CDC01-C9AF-46A7-9802-E694BFAAF254}"/>
              </a:ext>
            </a:extLst>
          </p:cNvPr>
          <p:cNvSpPr>
            <a:spLocks noGrp="1"/>
          </p:cNvSpPr>
          <p:nvPr>
            <p:ph type="sldNum" sz="quarter" idx="12"/>
          </p:nvPr>
        </p:nvSpPr>
        <p:spPr/>
        <p:txBody>
          <a:bodyPr/>
          <a:lstStyle/>
          <a:p>
            <a:fld id="{5AACB54A-4902-4BE1-9796-63B65716E2CF}" type="slidenum">
              <a:rPr lang="en-US" smtClean="0"/>
              <a:t>‹#›</a:t>
            </a:fld>
            <a:endParaRPr lang="en-US"/>
          </a:p>
        </p:txBody>
      </p:sp>
      <p:pic>
        <p:nvPicPr>
          <p:cNvPr id="8" name="Picture 7" descr="trads-06-bg.jpg">
            <a:extLst>
              <a:ext uri="{FF2B5EF4-FFF2-40B4-BE49-F238E27FC236}">
                <a16:creationId xmlns:a16="http://schemas.microsoft.com/office/drawing/2014/main" id="{6564355D-9886-4F1A-BE00-E646B2B8F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4" y="635443"/>
            <a:ext cx="1178560" cy="1178560"/>
          </a:xfrm>
          <a:prstGeom prst="rect">
            <a:avLst/>
          </a:prstGeom>
        </p:spPr>
      </p:pic>
      <p:cxnSp>
        <p:nvCxnSpPr>
          <p:cNvPr id="9" name="Straight Connector 8">
            <a:extLst>
              <a:ext uri="{FF2B5EF4-FFF2-40B4-BE49-F238E27FC236}">
                <a16:creationId xmlns:a16="http://schemas.microsoft.com/office/drawing/2014/main" id="{52D3CA9B-9150-4342-95DB-BB2E257590B8}"/>
              </a:ext>
            </a:extLst>
          </p:cNvPr>
          <p:cNvCxnSpPr>
            <a:cxnSpLocks/>
          </p:cNvCxnSpPr>
          <p:nvPr/>
        </p:nvCxnSpPr>
        <p:spPr>
          <a:xfrm>
            <a:off x="743722" y="1890633"/>
            <a:ext cx="4028303"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95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6507-160E-4A83-ADF3-313670193780}"/>
              </a:ext>
            </a:extLst>
          </p:cNvPr>
          <p:cNvSpPr>
            <a:spLocks noGrp="1"/>
          </p:cNvSpPr>
          <p:nvPr>
            <p:ph type="title"/>
          </p:nvPr>
        </p:nvSpPr>
        <p:spPr>
          <a:xfrm>
            <a:off x="1347514" y="457200"/>
            <a:ext cx="3424511"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527FFF8-95D0-43DB-9AAF-5B9F05990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E74F0C-84B4-4C4E-A665-E4F3B3D5D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CD31F-0ABA-4564-9184-B8BECA8937DA}"/>
              </a:ext>
            </a:extLst>
          </p:cNvPr>
          <p:cNvSpPr>
            <a:spLocks noGrp="1"/>
          </p:cNvSpPr>
          <p:nvPr>
            <p:ph type="dt" sz="half" idx="10"/>
          </p:nvPr>
        </p:nvSpPr>
        <p:spPr/>
        <p:txBody>
          <a:bodyPr/>
          <a:lstStyle/>
          <a:p>
            <a:fld id="{6DCE7022-4B19-4447-92FC-2AF459F66BEB}" type="datetime1">
              <a:rPr lang="en-US" smtClean="0"/>
              <a:t>12/8/24</a:t>
            </a:fld>
            <a:endParaRPr lang="en-US"/>
          </a:p>
        </p:txBody>
      </p:sp>
      <p:sp>
        <p:nvSpPr>
          <p:cNvPr id="6" name="Footer Placeholder 5">
            <a:extLst>
              <a:ext uri="{FF2B5EF4-FFF2-40B4-BE49-F238E27FC236}">
                <a16:creationId xmlns:a16="http://schemas.microsoft.com/office/drawing/2014/main" id="{D94CBDB2-09BF-46C1-B8B1-7B49340F8B73}"/>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D96D87A8-4834-4BFC-B504-D77E09B911B7}"/>
              </a:ext>
            </a:extLst>
          </p:cNvPr>
          <p:cNvSpPr>
            <a:spLocks noGrp="1"/>
          </p:cNvSpPr>
          <p:nvPr>
            <p:ph type="sldNum" sz="quarter" idx="12"/>
          </p:nvPr>
        </p:nvSpPr>
        <p:spPr/>
        <p:txBody>
          <a:bodyPr/>
          <a:lstStyle/>
          <a:p>
            <a:fld id="{5AACB54A-4902-4BE1-9796-63B65716E2CF}" type="slidenum">
              <a:rPr lang="en-US" smtClean="0"/>
              <a:t>‹#›</a:t>
            </a:fld>
            <a:endParaRPr lang="en-US"/>
          </a:p>
        </p:txBody>
      </p:sp>
      <p:pic>
        <p:nvPicPr>
          <p:cNvPr id="8" name="Picture 7" descr="trads-06-bg.jpg">
            <a:extLst>
              <a:ext uri="{FF2B5EF4-FFF2-40B4-BE49-F238E27FC236}">
                <a16:creationId xmlns:a16="http://schemas.microsoft.com/office/drawing/2014/main" id="{D315E03D-FA1E-40FF-8EA9-DC16FF339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4" y="635443"/>
            <a:ext cx="1178560" cy="1178560"/>
          </a:xfrm>
          <a:prstGeom prst="rect">
            <a:avLst/>
          </a:prstGeom>
        </p:spPr>
      </p:pic>
      <p:cxnSp>
        <p:nvCxnSpPr>
          <p:cNvPr id="9" name="Straight Connector 8">
            <a:extLst>
              <a:ext uri="{FF2B5EF4-FFF2-40B4-BE49-F238E27FC236}">
                <a16:creationId xmlns:a16="http://schemas.microsoft.com/office/drawing/2014/main" id="{A8F6C6BF-6A58-44E0-944D-CA2CEA878695}"/>
              </a:ext>
            </a:extLst>
          </p:cNvPr>
          <p:cNvCxnSpPr>
            <a:cxnSpLocks/>
          </p:cNvCxnSpPr>
          <p:nvPr/>
        </p:nvCxnSpPr>
        <p:spPr>
          <a:xfrm>
            <a:off x="743722" y="1890633"/>
            <a:ext cx="4028303"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111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9713C2-4EEB-47D1-A721-382F3F316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D7D52A7-B3D4-466E-8FC9-D9B57F281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2FBCB-5021-4EC9-A249-EB75AC7D36C1}" type="datetime1">
              <a:rPr lang="en-US" smtClean="0"/>
              <a:t>12/8/24</a:t>
            </a:fld>
            <a:endParaRPr lang="en-US"/>
          </a:p>
        </p:txBody>
      </p:sp>
      <p:sp>
        <p:nvSpPr>
          <p:cNvPr id="5" name="Footer Placeholder 4">
            <a:extLst>
              <a:ext uri="{FF2B5EF4-FFF2-40B4-BE49-F238E27FC236}">
                <a16:creationId xmlns:a16="http://schemas.microsoft.com/office/drawing/2014/main" id="{6C81FA88-34AF-44D5-AD96-A73AFED145FD}"/>
              </a:ext>
            </a:extLst>
          </p:cNvPr>
          <p:cNvSpPr>
            <a:spLocks noGrp="1"/>
          </p:cNvSpPr>
          <p:nvPr>
            <p:ph type="ftr" sz="quarter" idx="3"/>
          </p:nvPr>
        </p:nvSpPr>
        <p:spPr>
          <a:xfrm>
            <a:off x="3762375" y="6356350"/>
            <a:ext cx="4733925"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99930053-B52F-40CF-A157-11DF898E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CB54A-4902-4BE1-9796-63B65716E2CF}" type="slidenum">
              <a:rPr lang="en-US" smtClean="0"/>
              <a:t>‹#›</a:t>
            </a:fld>
            <a:endParaRPr lang="en-US"/>
          </a:p>
        </p:txBody>
      </p:sp>
      <p:sp>
        <p:nvSpPr>
          <p:cNvPr id="9" name="Title Placeholder 8">
            <a:extLst>
              <a:ext uri="{FF2B5EF4-FFF2-40B4-BE49-F238E27FC236}">
                <a16:creationId xmlns:a16="http://schemas.microsoft.com/office/drawing/2014/main" id="{E447F40C-070A-4E1C-90F0-FB956822484C}"/>
              </a:ext>
            </a:extLst>
          </p:cNvPr>
          <p:cNvSpPr>
            <a:spLocks noGrp="1"/>
          </p:cNvSpPr>
          <p:nvPr>
            <p:ph type="title"/>
          </p:nvPr>
        </p:nvSpPr>
        <p:spPr>
          <a:xfrm>
            <a:off x="838200" y="352062"/>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98361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5DE4-4C53-526B-B0EF-95C5B0A35F64}"/>
              </a:ext>
            </a:extLst>
          </p:cNvPr>
          <p:cNvSpPr>
            <a:spLocks noGrp="1"/>
          </p:cNvSpPr>
          <p:nvPr>
            <p:ph type="ctrTitle"/>
          </p:nvPr>
        </p:nvSpPr>
        <p:spPr/>
        <p:txBody>
          <a:bodyPr>
            <a:noAutofit/>
          </a:bodyPr>
          <a:lstStyle/>
          <a:p>
            <a:r>
              <a:rPr lang="en-US" sz="4400" dirty="0"/>
              <a:t>CSCE 5640</a:t>
            </a:r>
            <a:br>
              <a:rPr lang="en-US" sz="4400" dirty="0"/>
            </a:br>
            <a:r>
              <a:rPr lang="en-US" sz="4400" dirty="0"/>
              <a:t>Operating System Design</a:t>
            </a:r>
            <a:br>
              <a:rPr lang="en-US" sz="4400" dirty="0"/>
            </a:br>
            <a:br>
              <a:rPr lang="en-US" sz="4400" dirty="0"/>
            </a:br>
            <a:r>
              <a:rPr lang="en-US" sz="4400" i="1" dirty="0"/>
              <a:t>I/O and File System</a:t>
            </a:r>
            <a:endParaRPr lang="en-US" sz="4400" dirty="0"/>
          </a:p>
        </p:txBody>
      </p:sp>
      <p:sp>
        <p:nvSpPr>
          <p:cNvPr id="3" name="Subtitle 2">
            <a:extLst>
              <a:ext uri="{FF2B5EF4-FFF2-40B4-BE49-F238E27FC236}">
                <a16:creationId xmlns:a16="http://schemas.microsoft.com/office/drawing/2014/main" id="{CCDB7042-56E9-8BB6-0DD8-E689EE5215DF}"/>
              </a:ext>
            </a:extLst>
          </p:cNvPr>
          <p:cNvSpPr>
            <a:spLocks noGrp="1"/>
          </p:cNvSpPr>
          <p:nvPr>
            <p:ph type="subTitle" idx="1"/>
          </p:nvPr>
        </p:nvSpPr>
        <p:spPr>
          <a:xfrm>
            <a:off x="1524000" y="4073590"/>
            <a:ext cx="9144000" cy="1533698"/>
          </a:xfrm>
        </p:spPr>
        <p:txBody>
          <a:bodyPr>
            <a:normAutofit/>
          </a:bodyPr>
          <a:lstStyle/>
          <a:p>
            <a:r>
              <a:rPr lang="en-US" dirty="0"/>
              <a:t>Dr. Amar Maharjan</a:t>
            </a:r>
          </a:p>
          <a:p>
            <a:r>
              <a:rPr lang="en-US" dirty="0"/>
              <a:t>Computer Science and Engineering</a:t>
            </a:r>
          </a:p>
          <a:p>
            <a:r>
              <a:rPr lang="en-US" dirty="0"/>
              <a:t>University of </a:t>
            </a:r>
            <a:r>
              <a:rPr lang="en-US"/>
              <a:t>North Texas</a:t>
            </a:r>
            <a:endParaRPr lang="en-US" dirty="0"/>
          </a:p>
        </p:txBody>
      </p:sp>
      <p:pic>
        <p:nvPicPr>
          <p:cNvPr id="4" name="Picture 3" descr="trads-06-bg.jpg">
            <a:extLst>
              <a:ext uri="{FF2B5EF4-FFF2-40B4-BE49-F238E27FC236}">
                <a16:creationId xmlns:a16="http://schemas.microsoft.com/office/drawing/2014/main" id="{FC93FBD5-DCF1-91A6-D539-BA2219F78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19" y="5041454"/>
            <a:ext cx="1688148" cy="1688148"/>
          </a:xfrm>
          <a:prstGeom prst="rect">
            <a:avLst/>
          </a:prstGeom>
        </p:spPr>
      </p:pic>
      <p:pic>
        <p:nvPicPr>
          <p:cNvPr id="5" name="Picture 4">
            <a:extLst>
              <a:ext uri="{FF2B5EF4-FFF2-40B4-BE49-F238E27FC236}">
                <a16:creationId xmlns:a16="http://schemas.microsoft.com/office/drawing/2014/main" id="{FF2CB9E2-D823-28D9-885D-C3CBAC929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7577" y="5250100"/>
            <a:ext cx="2209800" cy="714375"/>
          </a:xfrm>
          <a:prstGeom prst="rect">
            <a:avLst/>
          </a:prstGeom>
        </p:spPr>
      </p:pic>
      <p:sp>
        <p:nvSpPr>
          <p:cNvPr id="8" name="TextBox 7">
            <a:extLst>
              <a:ext uri="{FF2B5EF4-FFF2-40B4-BE49-F238E27FC236}">
                <a16:creationId xmlns:a16="http://schemas.microsoft.com/office/drawing/2014/main" id="{33AE7479-B8F9-01D8-4DEF-D89CDCA459DD}"/>
              </a:ext>
            </a:extLst>
          </p:cNvPr>
          <p:cNvSpPr txBox="1"/>
          <p:nvPr/>
        </p:nvSpPr>
        <p:spPr>
          <a:xfrm>
            <a:off x="2446736" y="5885528"/>
            <a:ext cx="7602594" cy="646331"/>
          </a:xfrm>
          <a:prstGeom prst="rect">
            <a:avLst/>
          </a:prstGeom>
          <a:noFill/>
        </p:spPr>
        <p:txBody>
          <a:bodyPr wrap="none" rtlCol="0">
            <a:spAutoFit/>
          </a:bodyPr>
          <a:lstStyle/>
          <a:p>
            <a:r>
              <a:rPr lang="en-US" i="1" dirty="0"/>
              <a:t>Slides (with some modifications) from: </a:t>
            </a:r>
          </a:p>
          <a:p>
            <a:r>
              <a:rPr lang="en-US" i="1" dirty="0"/>
              <a:t>Operating System Concepts 10 edition – </a:t>
            </a:r>
            <a:r>
              <a:rPr lang="en-US" i="1" dirty="0" err="1"/>
              <a:t>Silberschatz</a:t>
            </a:r>
            <a:r>
              <a:rPr lang="en-US" i="1" dirty="0"/>
              <a:t>, Galvin and Gagne © 2018</a:t>
            </a:r>
          </a:p>
        </p:txBody>
      </p:sp>
    </p:spTree>
    <p:extLst>
      <p:ext uri="{BB962C8B-B14F-4D97-AF65-F5344CB8AC3E}">
        <p14:creationId xmlns:p14="http://schemas.microsoft.com/office/powerpoint/2010/main" val="320144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E00A-02D1-3964-93DD-89D88CD8C332}"/>
              </a:ext>
            </a:extLst>
          </p:cNvPr>
          <p:cNvSpPr>
            <a:spLocks noGrp="1"/>
          </p:cNvSpPr>
          <p:nvPr>
            <p:ph type="title"/>
          </p:nvPr>
        </p:nvSpPr>
        <p:spPr/>
        <p:txBody>
          <a:bodyPr/>
          <a:lstStyle/>
          <a:p>
            <a:r>
              <a:rPr lang="en-US" dirty="0"/>
              <a:t>SCAN Scheduling</a:t>
            </a:r>
          </a:p>
        </p:txBody>
      </p:sp>
      <p:sp>
        <p:nvSpPr>
          <p:cNvPr id="3" name="Content Placeholder 2">
            <a:extLst>
              <a:ext uri="{FF2B5EF4-FFF2-40B4-BE49-F238E27FC236}">
                <a16:creationId xmlns:a16="http://schemas.microsoft.com/office/drawing/2014/main" id="{42B4670D-8158-8DE1-2DB5-CDD85C9892F8}"/>
              </a:ext>
            </a:extLst>
          </p:cNvPr>
          <p:cNvSpPr>
            <a:spLocks noGrp="1"/>
          </p:cNvSpPr>
          <p:nvPr>
            <p:ph idx="1"/>
          </p:nvPr>
        </p:nvSpPr>
        <p:spPr/>
        <p:txBody>
          <a:bodyPr>
            <a:normAutofit/>
          </a:bodyPr>
          <a:lstStyle/>
          <a:p>
            <a:r>
              <a:rPr lang="en-US" altLang="en-US" dirty="0"/>
              <a:t>The disk arm starts at one end of the disk, and moves toward the other end, servicing requests until it gets to the other end of the disk, where the head movement is reversed, and servicing continues.</a:t>
            </a:r>
          </a:p>
          <a:p>
            <a:endParaRPr lang="en-US" altLang="en-US" dirty="0">
              <a:solidFill>
                <a:schemeClr val="accent6">
                  <a:lumMod val="75000"/>
                </a:schemeClr>
              </a:solidFill>
            </a:endParaRPr>
          </a:p>
          <a:p>
            <a:r>
              <a:rPr lang="en-US" altLang="en-US" dirty="0">
                <a:solidFill>
                  <a:schemeClr val="accent6">
                    <a:lumMod val="75000"/>
                  </a:schemeClr>
                </a:solidFill>
              </a:rPr>
              <a:t>SCAN algorithm </a:t>
            </a:r>
            <a:r>
              <a:rPr lang="en-US" altLang="en-US" dirty="0"/>
              <a:t>sometimes called the </a:t>
            </a:r>
            <a:r>
              <a:rPr lang="en-US" altLang="en-US" dirty="0">
                <a:solidFill>
                  <a:schemeClr val="accent6">
                    <a:lumMod val="75000"/>
                  </a:schemeClr>
                </a:solidFill>
              </a:rPr>
              <a:t>elevator algorithm</a:t>
            </a:r>
          </a:p>
          <a:p>
            <a:endParaRPr lang="en-US" altLang="en-US" dirty="0"/>
          </a:p>
          <a:p>
            <a:r>
              <a:rPr lang="en-US" altLang="en-US" dirty="0"/>
              <a:t>Illustration shows total head movement of 208 cylinders</a:t>
            </a:r>
          </a:p>
        </p:txBody>
      </p:sp>
      <p:sp>
        <p:nvSpPr>
          <p:cNvPr id="4" name="Date Placeholder 3">
            <a:extLst>
              <a:ext uri="{FF2B5EF4-FFF2-40B4-BE49-F238E27FC236}">
                <a16:creationId xmlns:a16="http://schemas.microsoft.com/office/drawing/2014/main" id="{297B20B3-4A89-244B-DCE4-87EF31EF9813}"/>
              </a:ext>
            </a:extLst>
          </p:cNvPr>
          <p:cNvSpPr>
            <a:spLocks noGrp="1"/>
          </p:cNvSpPr>
          <p:nvPr>
            <p:ph type="dt" sz="half" idx="10"/>
          </p:nvPr>
        </p:nvSpPr>
        <p:spPr/>
        <p:txBody>
          <a:bodyPr/>
          <a:lstStyle/>
          <a:p>
            <a:fld id="{BA0883D1-46D0-45BA-8C86-2E96949A28FB}" type="datetime1">
              <a:rPr lang="en-US" smtClean="0"/>
              <a:t>12/8/24</a:t>
            </a:fld>
            <a:endParaRPr lang="en-US"/>
          </a:p>
        </p:txBody>
      </p:sp>
      <p:sp>
        <p:nvSpPr>
          <p:cNvPr id="5" name="Footer Placeholder 4">
            <a:extLst>
              <a:ext uri="{FF2B5EF4-FFF2-40B4-BE49-F238E27FC236}">
                <a16:creationId xmlns:a16="http://schemas.microsoft.com/office/drawing/2014/main" id="{D47101A0-E9DD-6794-6F40-4E68E99B1E96}"/>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FC7D5271-3D58-A042-8D06-5B0EA4E3D382}"/>
              </a:ext>
            </a:extLst>
          </p:cNvPr>
          <p:cNvSpPr>
            <a:spLocks noGrp="1"/>
          </p:cNvSpPr>
          <p:nvPr>
            <p:ph type="sldNum" sz="quarter" idx="12"/>
          </p:nvPr>
        </p:nvSpPr>
        <p:spPr/>
        <p:txBody>
          <a:bodyPr/>
          <a:lstStyle/>
          <a:p>
            <a:fld id="{5AACB54A-4902-4BE1-9796-63B65716E2CF}" type="slidenum">
              <a:rPr lang="en-US" smtClean="0"/>
              <a:t>10</a:t>
            </a:fld>
            <a:endParaRPr lang="en-US"/>
          </a:p>
        </p:txBody>
      </p:sp>
    </p:spTree>
    <p:extLst>
      <p:ext uri="{BB962C8B-B14F-4D97-AF65-F5344CB8AC3E}">
        <p14:creationId xmlns:p14="http://schemas.microsoft.com/office/powerpoint/2010/main" val="235913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5552-ABCD-BDEE-4180-223732F19160}"/>
              </a:ext>
            </a:extLst>
          </p:cNvPr>
          <p:cNvSpPr>
            <a:spLocks noGrp="1"/>
          </p:cNvSpPr>
          <p:nvPr>
            <p:ph type="title"/>
          </p:nvPr>
        </p:nvSpPr>
        <p:spPr/>
        <p:txBody>
          <a:bodyPr/>
          <a:lstStyle/>
          <a:p>
            <a:r>
              <a:rPr lang="en-US" altLang="en-US" dirty="0"/>
              <a:t>SCAN (contd.)</a:t>
            </a:r>
            <a:endParaRPr lang="en-US" dirty="0"/>
          </a:p>
        </p:txBody>
      </p:sp>
      <p:pic>
        <p:nvPicPr>
          <p:cNvPr id="4" name="Picture 6">
            <a:extLst>
              <a:ext uri="{FF2B5EF4-FFF2-40B4-BE49-F238E27FC236}">
                <a16:creationId xmlns:a16="http://schemas.microsoft.com/office/drawing/2014/main" id="{AEF3CFEA-64A0-37E9-E2A4-718A4E9F58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2679" y="1847850"/>
            <a:ext cx="576792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9D1D6B1C-B0B6-1C59-23FF-B91AB0E5D5A6}"/>
              </a:ext>
            </a:extLst>
          </p:cNvPr>
          <p:cNvSpPr>
            <a:spLocks noGrp="1"/>
          </p:cNvSpPr>
          <p:nvPr>
            <p:ph type="dt" sz="half" idx="10"/>
          </p:nvPr>
        </p:nvSpPr>
        <p:spPr/>
        <p:txBody>
          <a:bodyPr/>
          <a:lstStyle/>
          <a:p>
            <a:fld id="{9DEFBFDF-2892-4B98-BB34-D8B63D6EC0D1}" type="datetime1">
              <a:rPr lang="en-US" smtClean="0"/>
              <a:t>12/8/24</a:t>
            </a:fld>
            <a:endParaRPr lang="en-US"/>
          </a:p>
        </p:txBody>
      </p:sp>
      <p:sp>
        <p:nvSpPr>
          <p:cNvPr id="6" name="Footer Placeholder 5">
            <a:extLst>
              <a:ext uri="{FF2B5EF4-FFF2-40B4-BE49-F238E27FC236}">
                <a16:creationId xmlns:a16="http://schemas.microsoft.com/office/drawing/2014/main" id="{844EEDC8-7E1F-5A78-49B5-19420ACE8CCB}"/>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AFE7AE3E-5495-0FB6-B884-33646F47BDCE}"/>
              </a:ext>
            </a:extLst>
          </p:cNvPr>
          <p:cNvSpPr>
            <a:spLocks noGrp="1"/>
          </p:cNvSpPr>
          <p:nvPr>
            <p:ph type="sldNum" sz="quarter" idx="12"/>
          </p:nvPr>
        </p:nvSpPr>
        <p:spPr/>
        <p:txBody>
          <a:bodyPr/>
          <a:lstStyle/>
          <a:p>
            <a:fld id="{5AACB54A-4902-4BE1-9796-63B65716E2CF}" type="slidenum">
              <a:rPr lang="en-US" smtClean="0"/>
              <a:t>11</a:t>
            </a:fld>
            <a:endParaRPr lang="en-US"/>
          </a:p>
        </p:txBody>
      </p:sp>
    </p:spTree>
    <p:extLst>
      <p:ext uri="{BB962C8B-B14F-4D97-AF65-F5344CB8AC3E}">
        <p14:creationId xmlns:p14="http://schemas.microsoft.com/office/powerpoint/2010/main" val="140567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39A7-E41B-9A5C-53FC-1CDDD359122B}"/>
              </a:ext>
            </a:extLst>
          </p:cNvPr>
          <p:cNvSpPr>
            <a:spLocks noGrp="1"/>
          </p:cNvSpPr>
          <p:nvPr>
            <p:ph type="title"/>
          </p:nvPr>
        </p:nvSpPr>
        <p:spPr/>
        <p:txBody>
          <a:bodyPr/>
          <a:lstStyle/>
          <a:p>
            <a:r>
              <a:rPr lang="en-US" altLang="en-US" dirty="0"/>
              <a:t>C-SCAN Scheduling</a:t>
            </a:r>
            <a:endParaRPr lang="en-US" dirty="0"/>
          </a:p>
        </p:txBody>
      </p:sp>
      <p:sp>
        <p:nvSpPr>
          <p:cNvPr id="3" name="Content Placeholder 2">
            <a:extLst>
              <a:ext uri="{FF2B5EF4-FFF2-40B4-BE49-F238E27FC236}">
                <a16:creationId xmlns:a16="http://schemas.microsoft.com/office/drawing/2014/main" id="{FC57D046-C81C-2EEC-BEDC-F53829F031D6}"/>
              </a:ext>
            </a:extLst>
          </p:cNvPr>
          <p:cNvSpPr>
            <a:spLocks noGrp="1"/>
          </p:cNvSpPr>
          <p:nvPr>
            <p:ph idx="1"/>
          </p:nvPr>
        </p:nvSpPr>
        <p:spPr/>
        <p:txBody>
          <a:bodyPr/>
          <a:lstStyle/>
          <a:p>
            <a:r>
              <a:rPr lang="en-US" altLang="en-US" dirty="0"/>
              <a:t>Provides a more uniform wait time than SCAN</a:t>
            </a:r>
          </a:p>
          <a:p>
            <a:endParaRPr lang="en-US" altLang="en-US" dirty="0"/>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endParaRPr lang="en-US" altLang="en-US" dirty="0"/>
          </a:p>
          <a:p>
            <a:r>
              <a:rPr lang="en-US" altLang="en-US" dirty="0"/>
              <a:t>Treats the cylinders as a circular list that wraps around from the last cylinder to the first one</a:t>
            </a:r>
          </a:p>
        </p:txBody>
      </p:sp>
      <p:sp>
        <p:nvSpPr>
          <p:cNvPr id="4" name="Date Placeholder 3">
            <a:extLst>
              <a:ext uri="{FF2B5EF4-FFF2-40B4-BE49-F238E27FC236}">
                <a16:creationId xmlns:a16="http://schemas.microsoft.com/office/drawing/2014/main" id="{460AB7F5-EBBB-0467-5D16-C8018A9F894E}"/>
              </a:ext>
            </a:extLst>
          </p:cNvPr>
          <p:cNvSpPr>
            <a:spLocks noGrp="1"/>
          </p:cNvSpPr>
          <p:nvPr>
            <p:ph type="dt" sz="half" idx="10"/>
          </p:nvPr>
        </p:nvSpPr>
        <p:spPr/>
        <p:txBody>
          <a:bodyPr/>
          <a:lstStyle/>
          <a:p>
            <a:fld id="{03F4C37E-CAC3-40CA-ABEE-92F6E35130C1}" type="datetime1">
              <a:rPr lang="en-US" smtClean="0"/>
              <a:t>12/8/24</a:t>
            </a:fld>
            <a:endParaRPr lang="en-US"/>
          </a:p>
        </p:txBody>
      </p:sp>
      <p:sp>
        <p:nvSpPr>
          <p:cNvPr id="5" name="Footer Placeholder 4">
            <a:extLst>
              <a:ext uri="{FF2B5EF4-FFF2-40B4-BE49-F238E27FC236}">
                <a16:creationId xmlns:a16="http://schemas.microsoft.com/office/drawing/2014/main" id="{EE9DCBD7-6B09-CC52-220D-79A72928D925}"/>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ED387F75-DFA5-7787-F56F-705DC7330FC5}"/>
              </a:ext>
            </a:extLst>
          </p:cNvPr>
          <p:cNvSpPr>
            <a:spLocks noGrp="1"/>
          </p:cNvSpPr>
          <p:nvPr>
            <p:ph type="sldNum" sz="quarter" idx="12"/>
          </p:nvPr>
        </p:nvSpPr>
        <p:spPr/>
        <p:txBody>
          <a:bodyPr/>
          <a:lstStyle/>
          <a:p>
            <a:fld id="{5AACB54A-4902-4BE1-9796-63B65716E2CF}" type="slidenum">
              <a:rPr lang="en-US" smtClean="0"/>
              <a:t>12</a:t>
            </a:fld>
            <a:endParaRPr lang="en-US"/>
          </a:p>
        </p:txBody>
      </p:sp>
    </p:spTree>
    <p:extLst>
      <p:ext uri="{BB962C8B-B14F-4D97-AF65-F5344CB8AC3E}">
        <p14:creationId xmlns:p14="http://schemas.microsoft.com/office/powerpoint/2010/main" val="137879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D2B2-0C21-6DA4-197D-AB360AFC4C6B}"/>
              </a:ext>
            </a:extLst>
          </p:cNvPr>
          <p:cNvSpPr>
            <a:spLocks noGrp="1"/>
          </p:cNvSpPr>
          <p:nvPr>
            <p:ph type="title"/>
          </p:nvPr>
        </p:nvSpPr>
        <p:spPr/>
        <p:txBody>
          <a:bodyPr/>
          <a:lstStyle/>
          <a:p>
            <a:r>
              <a:rPr lang="en-US" altLang="en-US" dirty="0"/>
              <a:t>C-SCAN (Cont.)</a:t>
            </a:r>
            <a:endParaRPr lang="en-US" dirty="0"/>
          </a:p>
        </p:txBody>
      </p:sp>
      <p:pic>
        <p:nvPicPr>
          <p:cNvPr id="4" name="Picture 4">
            <a:extLst>
              <a:ext uri="{FF2B5EF4-FFF2-40B4-BE49-F238E27FC236}">
                <a16:creationId xmlns:a16="http://schemas.microsoft.com/office/drawing/2014/main" id="{E2B05974-0EF4-44ED-D4DD-509A303F1C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2648024" y="1847850"/>
            <a:ext cx="6167365"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5" name="Date Placeholder 4">
            <a:extLst>
              <a:ext uri="{FF2B5EF4-FFF2-40B4-BE49-F238E27FC236}">
                <a16:creationId xmlns:a16="http://schemas.microsoft.com/office/drawing/2014/main" id="{FA75F9F2-EA1B-840F-A619-B5760C8F7611}"/>
              </a:ext>
            </a:extLst>
          </p:cNvPr>
          <p:cNvSpPr>
            <a:spLocks noGrp="1"/>
          </p:cNvSpPr>
          <p:nvPr>
            <p:ph type="dt" sz="half" idx="10"/>
          </p:nvPr>
        </p:nvSpPr>
        <p:spPr/>
        <p:txBody>
          <a:bodyPr/>
          <a:lstStyle/>
          <a:p>
            <a:fld id="{1802E9BD-B98F-4262-82B7-E3A83006BAF0}" type="datetime1">
              <a:rPr lang="en-US" smtClean="0"/>
              <a:t>12/8/24</a:t>
            </a:fld>
            <a:endParaRPr lang="en-US"/>
          </a:p>
        </p:txBody>
      </p:sp>
      <p:sp>
        <p:nvSpPr>
          <p:cNvPr id="6" name="Footer Placeholder 5">
            <a:extLst>
              <a:ext uri="{FF2B5EF4-FFF2-40B4-BE49-F238E27FC236}">
                <a16:creationId xmlns:a16="http://schemas.microsoft.com/office/drawing/2014/main" id="{2A330590-3966-9DC1-8C25-49FE249BF314}"/>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9DDC8659-8E50-65B1-05C0-4A293E48273E}"/>
              </a:ext>
            </a:extLst>
          </p:cNvPr>
          <p:cNvSpPr>
            <a:spLocks noGrp="1"/>
          </p:cNvSpPr>
          <p:nvPr>
            <p:ph type="sldNum" sz="quarter" idx="12"/>
          </p:nvPr>
        </p:nvSpPr>
        <p:spPr/>
        <p:txBody>
          <a:bodyPr/>
          <a:lstStyle/>
          <a:p>
            <a:fld id="{5AACB54A-4902-4BE1-9796-63B65716E2CF}" type="slidenum">
              <a:rPr lang="en-US" smtClean="0"/>
              <a:t>13</a:t>
            </a:fld>
            <a:endParaRPr lang="en-US"/>
          </a:p>
        </p:txBody>
      </p:sp>
    </p:spTree>
    <p:extLst>
      <p:ext uri="{BB962C8B-B14F-4D97-AF65-F5344CB8AC3E}">
        <p14:creationId xmlns:p14="http://schemas.microsoft.com/office/powerpoint/2010/main" val="112825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B0E3C-6BD9-F9E1-91EF-E637C71C71B8}"/>
              </a:ext>
            </a:extLst>
          </p:cNvPr>
          <p:cNvSpPr>
            <a:spLocks noGrp="1"/>
          </p:cNvSpPr>
          <p:nvPr>
            <p:ph type="title"/>
          </p:nvPr>
        </p:nvSpPr>
        <p:spPr/>
        <p:txBody>
          <a:bodyPr/>
          <a:lstStyle/>
          <a:p>
            <a:r>
              <a:rPr lang="en-US" altLang="en-US" dirty="0"/>
              <a:t>Operating System Issues</a:t>
            </a:r>
            <a:endParaRPr lang="en-US" dirty="0"/>
          </a:p>
        </p:txBody>
      </p:sp>
      <p:sp>
        <p:nvSpPr>
          <p:cNvPr id="3" name="Content Placeholder 2">
            <a:extLst>
              <a:ext uri="{FF2B5EF4-FFF2-40B4-BE49-F238E27FC236}">
                <a16:creationId xmlns:a16="http://schemas.microsoft.com/office/drawing/2014/main" id="{C76AC266-C720-271A-47D4-33B74CAADE9E}"/>
              </a:ext>
            </a:extLst>
          </p:cNvPr>
          <p:cNvSpPr>
            <a:spLocks noGrp="1"/>
          </p:cNvSpPr>
          <p:nvPr>
            <p:ph idx="1"/>
          </p:nvPr>
        </p:nvSpPr>
        <p:spPr/>
        <p:txBody>
          <a:bodyPr/>
          <a:lstStyle/>
          <a:p>
            <a:r>
              <a:rPr lang="en-US" altLang="en-US" dirty="0"/>
              <a:t>Major OS jobs are to manage physical devices and to present a virtual machine abstraction to applications</a:t>
            </a:r>
            <a:br>
              <a:rPr lang="en-US" altLang="en-US" dirty="0"/>
            </a:br>
            <a:endParaRPr lang="en-US" altLang="en-US" dirty="0"/>
          </a:p>
          <a:p>
            <a:r>
              <a:rPr lang="en-US" altLang="en-US" dirty="0"/>
              <a:t>For hard disks, the OS provides two abstractions:</a:t>
            </a:r>
          </a:p>
          <a:p>
            <a:pPr lvl="1"/>
            <a:r>
              <a:rPr lang="en-US" altLang="en-US" sz="2400" dirty="0"/>
              <a:t>Raw device – an array of data blocks.</a:t>
            </a:r>
          </a:p>
          <a:p>
            <a:pPr lvl="1"/>
            <a:r>
              <a:rPr lang="en-US" altLang="en-US" sz="2400" dirty="0"/>
              <a:t>File system – the OS queues and schedules the interleaved requests from several applications.</a:t>
            </a:r>
          </a:p>
          <a:p>
            <a:endParaRPr lang="en-US" dirty="0"/>
          </a:p>
        </p:txBody>
      </p:sp>
      <p:sp>
        <p:nvSpPr>
          <p:cNvPr id="4" name="Date Placeholder 3">
            <a:extLst>
              <a:ext uri="{FF2B5EF4-FFF2-40B4-BE49-F238E27FC236}">
                <a16:creationId xmlns:a16="http://schemas.microsoft.com/office/drawing/2014/main" id="{175E2A63-EC29-E842-5A1C-DA61FF99FF53}"/>
              </a:ext>
            </a:extLst>
          </p:cNvPr>
          <p:cNvSpPr>
            <a:spLocks noGrp="1"/>
          </p:cNvSpPr>
          <p:nvPr>
            <p:ph type="dt" sz="half" idx="10"/>
          </p:nvPr>
        </p:nvSpPr>
        <p:spPr/>
        <p:txBody>
          <a:bodyPr/>
          <a:lstStyle/>
          <a:p>
            <a:fld id="{0536429A-4B5A-4A7E-BD1F-2DD5F6A91212}" type="datetime1">
              <a:rPr lang="en-US" smtClean="0"/>
              <a:t>12/8/24</a:t>
            </a:fld>
            <a:endParaRPr lang="en-US"/>
          </a:p>
        </p:txBody>
      </p:sp>
      <p:sp>
        <p:nvSpPr>
          <p:cNvPr id="5" name="Footer Placeholder 4">
            <a:extLst>
              <a:ext uri="{FF2B5EF4-FFF2-40B4-BE49-F238E27FC236}">
                <a16:creationId xmlns:a16="http://schemas.microsoft.com/office/drawing/2014/main" id="{C17B88A5-907E-D43B-DD3F-35D462D2701A}"/>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C35D0CD6-AA0F-0EB8-B328-94EA9A197DED}"/>
              </a:ext>
            </a:extLst>
          </p:cNvPr>
          <p:cNvSpPr>
            <a:spLocks noGrp="1"/>
          </p:cNvSpPr>
          <p:nvPr>
            <p:ph type="sldNum" sz="quarter" idx="12"/>
          </p:nvPr>
        </p:nvSpPr>
        <p:spPr/>
        <p:txBody>
          <a:bodyPr/>
          <a:lstStyle/>
          <a:p>
            <a:fld id="{5AACB54A-4902-4BE1-9796-63B65716E2CF}" type="slidenum">
              <a:rPr lang="en-US" smtClean="0"/>
              <a:t>14</a:t>
            </a:fld>
            <a:endParaRPr lang="en-US"/>
          </a:p>
        </p:txBody>
      </p:sp>
    </p:spTree>
    <p:extLst>
      <p:ext uri="{BB962C8B-B14F-4D97-AF65-F5344CB8AC3E}">
        <p14:creationId xmlns:p14="http://schemas.microsoft.com/office/powerpoint/2010/main" val="428974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54E20-B329-7C59-3E8A-0629EA152132}"/>
              </a:ext>
            </a:extLst>
          </p:cNvPr>
          <p:cNvSpPr>
            <a:spLocks noGrp="1"/>
          </p:cNvSpPr>
          <p:nvPr>
            <p:ph type="title"/>
          </p:nvPr>
        </p:nvSpPr>
        <p:spPr/>
        <p:txBody>
          <a:bodyPr/>
          <a:lstStyle/>
          <a:p>
            <a:r>
              <a:rPr lang="en-US" altLang="en-US" dirty="0"/>
              <a:t>File Management</a:t>
            </a:r>
            <a:endParaRPr lang="en-US" dirty="0"/>
          </a:p>
        </p:txBody>
      </p:sp>
      <p:sp>
        <p:nvSpPr>
          <p:cNvPr id="3" name="Content Placeholder 2">
            <a:extLst>
              <a:ext uri="{FF2B5EF4-FFF2-40B4-BE49-F238E27FC236}">
                <a16:creationId xmlns:a16="http://schemas.microsoft.com/office/drawing/2014/main" id="{381EFBDB-C981-2347-1EC2-CEC115C7D5F7}"/>
              </a:ext>
            </a:extLst>
          </p:cNvPr>
          <p:cNvSpPr>
            <a:spLocks noGrp="1"/>
          </p:cNvSpPr>
          <p:nvPr>
            <p:ph idx="1"/>
          </p:nvPr>
        </p:nvSpPr>
        <p:spPr/>
        <p:txBody>
          <a:bodyPr>
            <a:normAutofit/>
          </a:bodyPr>
          <a:lstStyle/>
          <a:p>
            <a:pPr>
              <a:lnSpc>
                <a:spcPct val="90000"/>
              </a:lnSpc>
            </a:pPr>
            <a:r>
              <a:rPr lang="en-US" altLang="en-US" sz="2400" dirty="0">
                <a:solidFill>
                  <a:schemeClr val="accent6">
                    <a:lumMod val="75000"/>
                  </a:schemeClr>
                </a:solidFill>
              </a:rPr>
              <a:t>File</a:t>
            </a:r>
            <a:r>
              <a:rPr lang="en-US" altLang="en-US" sz="2400" dirty="0"/>
              <a:t> is a named, ordered collection of information</a:t>
            </a:r>
          </a:p>
          <a:p>
            <a:pPr>
              <a:lnSpc>
                <a:spcPct val="90000"/>
              </a:lnSpc>
            </a:pPr>
            <a:endParaRPr lang="en-US" altLang="en-US" sz="2400" dirty="0"/>
          </a:p>
          <a:p>
            <a:pPr algn="l"/>
            <a:r>
              <a:rPr lang="en-US" sz="2400" b="0" i="0" u="none" strike="noStrike" baseline="0" dirty="0"/>
              <a:t>Files are mapped by the operating system onto physical mass-storage devices. </a:t>
            </a:r>
          </a:p>
          <a:p>
            <a:pPr lvl="1"/>
            <a:r>
              <a:rPr lang="en-US" sz="2000" b="0" i="0" u="none" strike="noStrike" baseline="0" dirty="0"/>
              <a:t>A file system describes how files are mapped onto physical devices, as well as how they are accessed and manipulated by both users and programs. </a:t>
            </a:r>
          </a:p>
          <a:p>
            <a:pPr algn="l"/>
            <a:endParaRPr lang="en-US" sz="2400" b="0" i="0" u="none" strike="noStrike" baseline="0" dirty="0"/>
          </a:p>
          <a:p>
            <a:pPr algn="l"/>
            <a:r>
              <a:rPr lang="en-US" sz="2400" b="0" i="0" u="none" strike="noStrike" baseline="0" dirty="0"/>
              <a:t>Accessing physical storage can often be slow, so file systems must be designed for efficient access. </a:t>
            </a:r>
          </a:p>
          <a:p>
            <a:pPr lvl="1"/>
            <a:r>
              <a:rPr lang="en-US" sz="2000" b="0" i="0" u="none" strike="noStrike" baseline="0" dirty="0"/>
              <a:t>Other requirements may be important as well, including providing support for file sharing and remote access to files.</a:t>
            </a:r>
            <a:endParaRPr lang="en-US" altLang="en-US" sz="2000" dirty="0"/>
          </a:p>
        </p:txBody>
      </p:sp>
      <p:sp>
        <p:nvSpPr>
          <p:cNvPr id="4" name="Date Placeholder 3">
            <a:extLst>
              <a:ext uri="{FF2B5EF4-FFF2-40B4-BE49-F238E27FC236}">
                <a16:creationId xmlns:a16="http://schemas.microsoft.com/office/drawing/2014/main" id="{7DCA1C1C-EB8F-3083-04B0-42B312C4029C}"/>
              </a:ext>
            </a:extLst>
          </p:cNvPr>
          <p:cNvSpPr>
            <a:spLocks noGrp="1"/>
          </p:cNvSpPr>
          <p:nvPr>
            <p:ph type="dt" sz="half" idx="10"/>
          </p:nvPr>
        </p:nvSpPr>
        <p:spPr/>
        <p:txBody>
          <a:bodyPr/>
          <a:lstStyle/>
          <a:p>
            <a:fld id="{31BA3348-08C9-4174-89A3-D4C7665221EC}" type="datetime1">
              <a:rPr lang="en-US" smtClean="0"/>
              <a:t>12/8/24</a:t>
            </a:fld>
            <a:endParaRPr lang="en-US"/>
          </a:p>
        </p:txBody>
      </p:sp>
      <p:sp>
        <p:nvSpPr>
          <p:cNvPr id="5" name="Footer Placeholder 4">
            <a:extLst>
              <a:ext uri="{FF2B5EF4-FFF2-40B4-BE49-F238E27FC236}">
                <a16:creationId xmlns:a16="http://schemas.microsoft.com/office/drawing/2014/main" id="{30E3B0B9-31D6-9FAB-D727-9E3B63004D0D}"/>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AFFAE2B8-EC88-326A-7C25-826D6329A2EA}"/>
              </a:ext>
            </a:extLst>
          </p:cNvPr>
          <p:cNvSpPr>
            <a:spLocks noGrp="1"/>
          </p:cNvSpPr>
          <p:nvPr>
            <p:ph type="sldNum" sz="quarter" idx="12"/>
          </p:nvPr>
        </p:nvSpPr>
        <p:spPr/>
        <p:txBody>
          <a:bodyPr/>
          <a:lstStyle/>
          <a:p>
            <a:fld id="{5AACB54A-4902-4BE1-9796-63B65716E2CF}" type="slidenum">
              <a:rPr lang="en-US" smtClean="0"/>
              <a:t>15</a:t>
            </a:fld>
            <a:endParaRPr lang="en-US"/>
          </a:p>
        </p:txBody>
      </p:sp>
    </p:spTree>
    <p:extLst>
      <p:ext uri="{BB962C8B-B14F-4D97-AF65-F5344CB8AC3E}">
        <p14:creationId xmlns:p14="http://schemas.microsoft.com/office/powerpoint/2010/main" val="15363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3D34-1811-DEDD-497E-4B3E4AF2DA11}"/>
              </a:ext>
            </a:extLst>
          </p:cNvPr>
          <p:cNvSpPr>
            <a:spLocks noGrp="1"/>
          </p:cNvSpPr>
          <p:nvPr>
            <p:ph type="title"/>
          </p:nvPr>
        </p:nvSpPr>
        <p:spPr/>
        <p:txBody>
          <a:bodyPr/>
          <a:lstStyle/>
          <a:p>
            <a:r>
              <a:rPr lang="en-US" dirty="0"/>
              <a:t>File Concept</a:t>
            </a:r>
          </a:p>
        </p:txBody>
      </p:sp>
      <p:sp>
        <p:nvSpPr>
          <p:cNvPr id="3" name="Content Placeholder 2">
            <a:extLst>
              <a:ext uri="{FF2B5EF4-FFF2-40B4-BE49-F238E27FC236}">
                <a16:creationId xmlns:a16="http://schemas.microsoft.com/office/drawing/2014/main" id="{1CAA1604-31B8-8BB9-AA8A-822C2173A0CD}"/>
              </a:ext>
            </a:extLst>
          </p:cNvPr>
          <p:cNvSpPr>
            <a:spLocks noGrp="1"/>
          </p:cNvSpPr>
          <p:nvPr>
            <p:ph idx="1"/>
          </p:nvPr>
        </p:nvSpPr>
        <p:spPr/>
        <p:txBody>
          <a:bodyPr>
            <a:normAutofit fontScale="92500" lnSpcReduction="20000"/>
          </a:bodyPr>
          <a:lstStyle/>
          <a:p>
            <a:r>
              <a:rPr lang="en-US" sz="2400" dirty="0"/>
              <a:t>OS provides a uniform logical view of stored information.</a:t>
            </a:r>
          </a:p>
          <a:p>
            <a:pPr algn="l"/>
            <a:r>
              <a:rPr lang="en-US" sz="2400" i="0" u="none" strike="noStrike" baseline="0" dirty="0"/>
              <a:t>A file is a named collection of related information that is recorded on secondary storage.</a:t>
            </a:r>
          </a:p>
          <a:p>
            <a:r>
              <a:rPr lang="en-US" altLang="en-US" sz="2400" dirty="0"/>
              <a:t>Types: </a:t>
            </a:r>
          </a:p>
          <a:p>
            <a:pPr lvl="1"/>
            <a:r>
              <a:rPr lang="en-US" altLang="en-US" dirty="0"/>
              <a:t>Data</a:t>
            </a:r>
          </a:p>
          <a:p>
            <a:pPr lvl="2"/>
            <a:r>
              <a:rPr lang="en-US" altLang="en-US" sz="2400" dirty="0"/>
              <a:t>Numeric</a:t>
            </a:r>
          </a:p>
          <a:p>
            <a:pPr lvl="2"/>
            <a:r>
              <a:rPr lang="en-US" altLang="en-US" sz="2400" dirty="0"/>
              <a:t>Character</a:t>
            </a:r>
          </a:p>
          <a:p>
            <a:pPr lvl="2"/>
            <a:r>
              <a:rPr lang="en-US" altLang="en-US" sz="2400" dirty="0"/>
              <a:t>Binary</a:t>
            </a:r>
          </a:p>
          <a:p>
            <a:pPr lvl="1"/>
            <a:r>
              <a:rPr lang="en-US" altLang="en-US" dirty="0"/>
              <a:t>Program</a:t>
            </a:r>
          </a:p>
          <a:p>
            <a:r>
              <a:rPr lang="en-US" altLang="en-US" sz="2400" dirty="0"/>
              <a:t>Contents defined by file’s creator</a:t>
            </a:r>
          </a:p>
          <a:p>
            <a:pPr lvl="1"/>
            <a:r>
              <a:rPr lang="en-US" altLang="en-US" dirty="0"/>
              <a:t>Many types</a:t>
            </a:r>
          </a:p>
          <a:p>
            <a:pPr lvl="2"/>
            <a:r>
              <a:rPr lang="en-US" altLang="en-US" sz="2400" dirty="0">
                <a:solidFill>
                  <a:schemeClr val="accent6">
                    <a:lumMod val="75000"/>
                  </a:schemeClr>
                </a:solidFill>
              </a:rPr>
              <a:t>text file, </a:t>
            </a:r>
          </a:p>
          <a:p>
            <a:pPr lvl="2"/>
            <a:r>
              <a:rPr lang="en-US" altLang="en-US" sz="2400" dirty="0">
                <a:solidFill>
                  <a:schemeClr val="accent6">
                    <a:lumMod val="75000"/>
                  </a:schemeClr>
                </a:solidFill>
              </a:rPr>
              <a:t>source file, </a:t>
            </a:r>
          </a:p>
          <a:p>
            <a:pPr lvl="2"/>
            <a:r>
              <a:rPr lang="en-US" altLang="en-US" sz="2400" dirty="0">
                <a:solidFill>
                  <a:schemeClr val="accent6">
                    <a:lumMod val="75000"/>
                  </a:schemeClr>
                </a:solidFill>
              </a:rPr>
              <a:t>executable file</a:t>
            </a:r>
          </a:p>
          <a:p>
            <a:pPr algn="l"/>
            <a:endParaRPr lang="en-US" dirty="0"/>
          </a:p>
        </p:txBody>
      </p:sp>
      <p:sp>
        <p:nvSpPr>
          <p:cNvPr id="6" name="Date Placeholder 5">
            <a:extLst>
              <a:ext uri="{FF2B5EF4-FFF2-40B4-BE49-F238E27FC236}">
                <a16:creationId xmlns:a16="http://schemas.microsoft.com/office/drawing/2014/main" id="{9DFE5957-A63F-7752-F01E-03D15068CA43}"/>
              </a:ext>
            </a:extLst>
          </p:cNvPr>
          <p:cNvSpPr>
            <a:spLocks noGrp="1"/>
          </p:cNvSpPr>
          <p:nvPr>
            <p:ph type="dt" sz="half" idx="10"/>
          </p:nvPr>
        </p:nvSpPr>
        <p:spPr/>
        <p:txBody>
          <a:bodyPr/>
          <a:lstStyle/>
          <a:p>
            <a:fld id="{49BEEA36-F153-4008-8A75-5DCCAAEC3BC5}" type="datetime1">
              <a:rPr lang="en-US" smtClean="0"/>
              <a:t>12/8/24</a:t>
            </a:fld>
            <a:endParaRPr lang="en-US"/>
          </a:p>
        </p:txBody>
      </p:sp>
      <p:sp>
        <p:nvSpPr>
          <p:cNvPr id="7" name="Footer Placeholder 6">
            <a:extLst>
              <a:ext uri="{FF2B5EF4-FFF2-40B4-BE49-F238E27FC236}">
                <a16:creationId xmlns:a16="http://schemas.microsoft.com/office/drawing/2014/main" id="{9F8119FE-89E4-725E-FCDF-7850BA741E85}"/>
              </a:ext>
            </a:extLst>
          </p:cNvPr>
          <p:cNvSpPr>
            <a:spLocks noGrp="1"/>
          </p:cNvSpPr>
          <p:nvPr>
            <p:ph type="ftr" sz="quarter" idx="11"/>
          </p:nvPr>
        </p:nvSpPr>
        <p:spPr/>
        <p:txBody>
          <a:bodyPr/>
          <a:lstStyle/>
          <a:p>
            <a:r>
              <a:rPr lang="en-US" dirty="0"/>
              <a:t>CSCE 5640: IO &amp; File System              Solberschatz, Galvin and Gagne © 2018</a:t>
            </a:r>
          </a:p>
        </p:txBody>
      </p:sp>
      <p:sp>
        <p:nvSpPr>
          <p:cNvPr id="8" name="Slide Number Placeholder 7">
            <a:extLst>
              <a:ext uri="{FF2B5EF4-FFF2-40B4-BE49-F238E27FC236}">
                <a16:creationId xmlns:a16="http://schemas.microsoft.com/office/drawing/2014/main" id="{032BC04C-9392-C0ED-8959-F4086F012B25}"/>
              </a:ext>
            </a:extLst>
          </p:cNvPr>
          <p:cNvSpPr>
            <a:spLocks noGrp="1"/>
          </p:cNvSpPr>
          <p:nvPr>
            <p:ph type="sldNum" sz="quarter" idx="12"/>
          </p:nvPr>
        </p:nvSpPr>
        <p:spPr/>
        <p:txBody>
          <a:bodyPr/>
          <a:lstStyle/>
          <a:p>
            <a:fld id="{5AACB54A-4902-4BE1-9796-63B65716E2CF}" type="slidenum">
              <a:rPr lang="en-US" smtClean="0"/>
              <a:t>16</a:t>
            </a:fld>
            <a:endParaRPr lang="en-US"/>
          </a:p>
        </p:txBody>
      </p:sp>
    </p:spTree>
    <p:extLst>
      <p:ext uri="{BB962C8B-B14F-4D97-AF65-F5344CB8AC3E}">
        <p14:creationId xmlns:p14="http://schemas.microsoft.com/office/powerpoint/2010/main" val="425962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CBB9-1C1A-31DF-82DE-DAB3980E0CA9}"/>
              </a:ext>
            </a:extLst>
          </p:cNvPr>
          <p:cNvSpPr>
            <a:spLocks noGrp="1"/>
          </p:cNvSpPr>
          <p:nvPr>
            <p:ph type="title"/>
          </p:nvPr>
        </p:nvSpPr>
        <p:spPr/>
        <p:txBody>
          <a:bodyPr/>
          <a:lstStyle/>
          <a:p>
            <a:r>
              <a:rPr lang="en-US" altLang="en-US" dirty="0"/>
              <a:t>File Attributes</a:t>
            </a:r>
            <a:endParaRPr lang="en-US" dirty="0"/>
          </a:p>
        </p:txBody>
      </p:sp>
      <p:sp>
        <p:nvSpPr>
          <p:cNvPr id="3" name="Content Placeholder 2">
            <a:extLst>
              <a:ext uri="{FF2B5EF4-FFF2-40B4-BE49-F238E27FC236}">
                <a16:creationId xmlns:a16="http://schemas.microsoft.com/office/drawing/2014/main" id="{792618F3-247C-D790-599B-F3EFBE2C21A9}"/>
              </a:ext>
            </a:extLst>
          </p:cNvPr>
          <p:cNvSpPr>
            <a:spLocks noGrp="1"/>
          </p:cNvSpPr>
          <p:nvPr>
            <p:ph idx="1"/>
          </p:nvPr>
        </p:nvSpPr>
        <p:spPr/>
        <p:txBody>
          <a:bodyPr>
            <a:normAutofit fontScale="85000" lnSpcReduction="20000"/>
          </a:bodyPr>
          <a:lstStyle/>
          <a:p>
            <a:r>
              <a:rPr lang="en-US" altLang="en-US" b="1" dirty="0"/>
              <a:t>Name</a:t>
            </a:r>
            <a:r>
              <a:rPr lang="en-US" altLang="en-US" dirty="0"/>
              <a:t> – only information kept in human-readable form</a:t>
            </a:r>
          </a:p>
          <a:p>
            <a:r>
              <a:rPr lang="en-US" altLang="en-US" b="1" dirty="0"/>
              <a:t>Identifier</a:t>
            </a:r>
            <a:r>
              <a:rPr lang="en-US" altLang="en-US" dirty="0"/>
              <a:t> – unique tag (number) identifies file within file system</a:t>
            </a:r>
          </a:p>
          <a:p>
            <a:r>
              <a:rPr lang="en-US" altLang="en-US" b="1" dirty="0"/>
              <a:t>Type</a:t>
            </a:r>
            <a:r>
              <a:rPr lang="en-US" altLang="en-US" dirty="0"/>
              <a:t> – needed for systems that support different types</a:t>
            </a:r>
          </a:p>
          <a:p>
            <a:r>
              <a:rPr lang="en-US" altLang="en-US" b="1" dirty="0"/>
              <a:t>Location</a:t>
            </a:r>
            <a:r>
              <a:rPr lang="en-US" altLang="en-US" dirty="0"/>
              <a:t> – pointer to file location on device</a:t>
            </a:r>
          </a:p>
          <a:p>
            <a:r>
              <a:rPr lang="en-US" altLang="en-US" b="1" dirty="0"/>
              <a:t>Size</a:t>
            </a:r>
            <a:r>
              <a:rPr lang="en-US" altLang="en-US" dirty="0"/>
              <a:t> – current file size</a:t>
            </a:r>
          </a:p>
          <a:p>
            <a:r>
              <a:rPr lang="en-US" altLang="en-US" b="1" dirty="0"/>
              <a:t>Protection</a:t>
            </a:r>
            <a:r>
              <a:rPr lang="en-US" altLang="en-US" dirty="0"/>
              <a:t> – controls who can do reading, writing, executing</a:t>
            </a:r>
          </a:p>
          <a:p>
            <a:r>
              <a:rPr lang="en-US" altLang="en-US" b="1" dirty="0"/>
              <a:t>Time, date, and user identification</a:t>
            </a:r>
            <a:r>
              <a:rPr lang="en-US" altLang="en-US" dirty="0"/>
              <a:t> – data for protection, security, and usage monitoring</a:t>
            </a:r>
          </a:p>
          <a:p>
            <a:r>
              <a:rPr lang="en-US" altLang="en-US" dirty="0"/>
              <a:t>Information about files are kept in the directory structure, which is maintained on the disk</a:t>
            </a:r>
          </a:p>
          <a:p>
            <a:r>
              <a:rPr lang="en-US" altLang="en-US" dirty="0"/>
              <a:t>Many variations, including extended file attributes such as file checksum</a:t>
            </a:r>
          </a:p>
          <a:p>
            <a:r>
              <a:rPr lang="en-US" altLang="en-US" dirty="0"/>
              <a:t>Information kept in the directory structure</a:t>
            </a:r>
          </a:p>
        </p:txBody>
      </p:sp>
      <p:sp>
        <p:nvSpPr>
          <p:cNvPr id="4" name="Date Placeholder 3">
            <a:extLst>
              <a:ext uri="{FF2B5EF4-FFF2-40B4-BE49-F238E27FC236}">
                <a16:creationId xmlns:a16="http://schemas.microsoft.com/office/drawing/2014/main" id="{242518CD-A7A3-F079-BDFA-52AE08661C0B}"/>
              </a:ext>
            </a:extLst>
          </p:cNvPr>
          <p:cNvSpPr>
            <a:spLocks noGrp="1"/>
          </p:cNvSpPr>
          <p:nvPr>
            <p:ph type="dt" sz="half" idx="10"/>
          </p:nvPr>
        </p:nvSpPr>
        <p:spPr/>
        <p:txBody>
          <a:bodyPr/>
          <a:lstStyle/>
          <a:p>
            <a:fld id="{161E3103-44E0-4745-8E75-7127C45FBBB7}" type="datetime1">
              <a:rPr lang="en-US" smtClean="0"/>
              <a:t>12/8/24</a:t>
            </a:fld>
            <a:endParaRPr lang="en-US"/>
          </a:p>
        </p:txBody>
      </p:sp>
      <p:sp>
        <p:nvSpPr>
          <p:cNvPr id="5" name="Footer Placeholder 4">
            <a:extLst>
              <a:ext uri="{FF2B5EF4-FFF2-40B4-BE49-F238E27FC236}">
                <a16:creationId xmlns:a16="http://schemas.microsoft.com/office/drawing/2014/main" id="{A33818F7-0003-B1E8-F529-15F1E92496FA}"/>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5C7479FF-5F32-150A-AA68-6741344EAF50}"/>
              </a:ext>
            </a:extLst>
          </p:cNvPr>
          <p:cNvSpPr>
            <a:spLocks noGrp="1"/>
          </p:cNvSpPr>
          <p:nvPr>
            <p:ph type="sldNum" sz="quarter" idx="12"/>
          </p:nvPr>
        </p:nvSpPr>
        <p:spPr/>
        <p:txBody>
          <a:bodyPr/>
          <a:lstStyle/>
          <a:p>
            <a:fld id="{5AACB54A-4902-4BE1-9796-63B65716E2CF}" type="slidenum">
              <a:rPr lang="en-US" smtClean="0"/>
              <a:t>17</a:t>
            </a:fld>
            <a:endParaRPr lang="en-US"/>
          </a:p>
        </p:txBody>
      </p:sp>
    </p:spTree>
    <p:extLst>
      <p:ext uri="{BB962C8B-B14F-4D97-AF65-F5344CB8AC3E}">
        <p14:creationId xmlns:p14="http://schemas.microsoft.com/office/powerpoint/2010/main" val="199596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539E-A4D8-0C06-9675-73CE21D18817}"/>
              </a:ext>
            </a:extLst>
          </p:cNvPr>
          <p:cNvSpPr>
            <a:spLocks noGrp="1"/>
          </p:cNvSpPr>
          <p:nvPr>
            <p:ph type="title"/>
          </p:nvPr>
        </p:nvSpPr>
        <p:spPr/>
        <p:txBody>
          <a:bodyPr/>
          <a:lstStyle/>
          <a:p>
            <a:r>
              <a:rPr lang="en-US" altLang="en-US" dirty="0"/>
              <a:t>File info Window on Mac OS X</a:t>
            </a:r>
            <a:endParaRPr lang="en-US" dirty="0"/>
          </a:p>
        </p:txBody>
      </p:sp>
      <p:pic>
        <p:nvPicPr>
          <p:cNvPr id="10" name="Content Placeholder 9">
            <a:extLst>
              <a:ext uri="{FF2B5EF4-FFF2-40B4-BE49-F238E27FC236}">
                <a16:creationId xmlns:a16="http://schemas.microsoft.com/office/drawing/2014/main" id="{D9BECF46-0C35-0A46-6AC3-148100FB7226}"/>
              </a:ext>
            </a:extLst>
          </p:cNvPr>
          <p:cNvPicPr>
            <a:picLocks noGrp="1" noChangeAspect="1"/>
          </p:cNvPicPr>
          <p:nvPr>
            <p:ph idx="1"/>
          </p:nvPr>
        </p:nvPicPr>
        <p:blipFill>
          <a:blip r:embed="rId3"/>
          <a:stretch>
            <a:fillRect/>
          </a:stretch>
        </p:blipFill>
        <p:spPr>
          <a:xfrm>
            <a:off x="4199971" y="1763425"/>
            <a:ext cx="2767346" cy="4592926"/>
          </a:xfrm>
          <a:prstGeom prst="rect">
            <a:avLst/>
          </a:prstGeom>
        </p:spPr>
      </p:pic>
      <p:sp>
        <p:nvSpPr>
          <p:cNvPr id="11" name="Date Placeholder 10">
            <a:extLst>
              <a:ext uri="{FF2B5EF4-FFF2-40B4-BE49-F238E27FC236}">
                <a16:creationId xmlns:a16="http://schemas.microsoft.com/office/drawing/2014/main" id="{02BB4435-D37A-A8B3-4AB5-4CC0D3F9632A}"/>
              </a:ext>
            </a:extLst>
          </p:cNvPr>
          <p:cNvSpPr>
            <a:spLocks noGrp="1"/>
          </p:cNvSpPr>
          <p:nvPr>
            <p:ph type="dt" sz="half" idx="10"/>
          </p:nvPr>
        </p:nvSpPr>
        <p:spPr/>
        <p:txBody>
          <a:bodyPr/>
          <a:lstStyle/>
          <a:p>
            <a:fld id="{28CB735D-CBD2-432B-A610-506E1B006177}" type="datetime1">
              <a:rPr lang="en-US" smtClean="0"/>
              <a:t>12/8/24</a:t>
            </a:fld>
            <a:endParaRPr lang="en-US"/>
          </a:p>
        </p:txBody>
      </p:sp>
      <p:sp>
        <p:nvSpPr>
          <p:cNvPr id="12" name="Footer Placeholder 11">
            <a:extLst>
              <a:ext uri="{FF2B5EF4-FFF2-40B4-BE49-F238E27FC236}">
                <a16:creationId xmlns:a16="http://schemas.microsoft.com/office/drawing/2014/main" id="{82476D0C-CD7C-1582-6533-D1671413E354}"/>
              </a:ext>
            </a:extLst>
          </p:cNvPr>
          <p:cNvSpPr>
            <a:spLocks noGrp="1"/>
          </p:cNvSpPr>
          <p:nvPr>
            <p:ph type="ftr" sz="quarter" idx="11"/>
          </p:nvPr>
        </p:nvSpPr>
        <p:spPr/>
        <p:txBody>
          <a:bodyPr/>
          <a:lstStyle/>
          <a:p>
            <a:r>
              <a:rPr lang="en-US" dirty="0"/>
              <a:t>CSCE 5640: IO &amp; File System              Solberschatz, Galvin and Gagne © 2018</a:t>
            </a:r>
          </a:p>
        </p:txBody>
      </p:sp>
      <p:sp>
        <p:nvSpPr>
          <p:cNvPr id="13" name="Slide Number Placeholder 12">
            <a:extLst>
              <a:ext uri="{FF2B5EF4-FFF2-40B4-BE49-F238E27FC236}">
                <a16:creationId xmlns:a16="http://schemas.microsoft.com/office/drawing/2014/main" id="{543D3411-73A5-4D94-9CBB-EC278B5F79DD}"/>
              </a:ext>
            </a:extLst>
          </p:cNvPr>
          <p:cNvSpPr>
            <a:spLocks noGrp="1"/>
          </p:cNvSpPr>
          <p:nvPr>
            <p:ph type="sldNum" sz="quarter" idx="12"/>
          </p:nvPr>
        </p:nvSpPr>
        <p:spPr/>
        <p:txBody>
          <a:bodyPr/>
          <a:lstStyle/>
          <a:p>
            <a:fld id="{5AACB54A-4902-4BE1-9796-63B65716E2CF}" type="slidenum">
              <a:rPr lang="en-US" smtClean="0"/>
              <a:t>18</a:t>
            </a:fld>
            <a:endParaRPr lang="en-US"/>
          </a:p>
        </p:txBody>
      </p:sp>
    </p:spTree>
    <p:extLst>
      <p:ext uri="{BB962C8B-B14F-4D97-AF65-F5344CB8AC3E}">
        <p14:creationId xmlns:p14="http://schemas.microsoft.com/office/powerpoint/2010/main" val="3503428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A1BB-3D0C-4811-2915-158E22652B40}"/>
              </a:ext>
            </a:extLst>
          </p:cNvPr>
          <p:cNvSpPr>
            <a:spLocks noGrp="1"/>
          </p:cNvSpPr>
          <p:nvPr>
            <p:ph type="title"/>
          </p:nvPr>
        </p:nvSpPr>
        <p:spPr/>
        <p:txBody>
          <a:bodyPr/>
          <a:lstStyle/>
          <a:p>
            <a:r>
              <a:rPr lang="en-US" dirty="0"/>
              <a:t>Directory Structure</a:t>
            </a:r>
          </a:p>
        </p:txBody>
      </p:sp>
      <p:sp>
        <p:nvSpPr>
          <p:cNvPr id="3" name="Content Placeholder 2">
            <a:extLst>
              <a:ext uri="{FF2B5EF4-FFF2-40B4-BE49-F238E27FC236}">
                <a16:creationId xmlns:a16="http://schemas.microsoft.com/office/drawing/2014/main" id="{238404D1-3CCE-AB90-25F5-2DF6C15CBA45}"/>
              </a:ext>
            </a:extLst>
          </p:cNvPr>
          <p:cNvSpPr>
            <a:spLocks noGrp="1"/>
          </p:cNvSpPr>
          <p:nvPr>
            <p:ph idx="1"/>
          </p:nvPr>
        </p:nvSpPr>
        <p:spPr/>
        <p:txBody>
          <a:bodyPr>
            <a:normAutofit/>
          </a:bodyPr>
          <a:lstStyle/>
          <a:p>
            <a:pPr>
              <a:lnSpc>
                <a:spcPct val="90000"/>
              </a:lnSpc>
            </a:pPr>
            <a:r>
              <a:rPr lang="en-US" altLang="en-US" dirty="0"/>
              <a:t>A collection of nodes containing information about all files</a:t>
            </a:r>
          </a:p>
          <a:p>
            <a:pPr>
              <a:lnSpc>
                <a:spcPct val="90000"/>
              </a:lnSpc>
            </a:pPr>
            <a:r>
              <a:rPr lang="en-US" altLang="en-US" dirty="0"/>
              <a:t>Both the directory structure and the files reside on disk</a:t>
            </a:r>
          </a:p>
          <a:p>
            <a:r>
              <a:rPr lang="en-US" altLang="en-US" dirty="0"/>
              <a:t>Operations</a:t>
            </a:r>
          </a:p>
          <a:p>
            <a:pPr lvl="1"/>
            <a:r>
              <a:rPr lang="en-US" altLang="en-US" dirty="0"/>
              <a:t>Search for a file</a:t>
            </a:r>
          </a:p>
          <a:p>
            <a:pPr lvl="1"/>
            <a:r>
              <a:rPr lang="en-US" altLang="en-US" dirty="0"/>
              <a:t>Create a file</a:t>
            </a:r>
          </a:p>
          <a:p>
            <a:pPr lvl="1"/>
            <a:r>
              <a:rPr lang="en-US" altLang="en-US" dirty="0"/>
              <a:t>Delete a file</a:t>
            </a:r>
          </a:p>
          <a:p>
            <a:pPr lvl="1"/>
            <a:r>
              <a:rPr lang="en-US" altLang="en-US" dirty="0"/>
              <a:t>List a directory</a:t>
            </a:r>
          </a:p>
          <a:p>
            <a:pPr lvl="1"/>
            <a:r>
              <a:rPr lang="en-US" altLang="en-US" dirty="0"/>
              <a:t>Rename a file</a:t>
            </a:r>
          </a:p>
          <a:p>
            <a:pPr lvl="1"/>
            <a:r>
              <a:rPr lang="en-US" altLang="en-US" dirty="0"/>
              <a:t>Traverse the file system</a:t>
            </a:r>
          </a:p>
          <a:p>
            <a:pPr>
              <a:lnSpc>
                <a:spcPct val="90000"/>
              </a:lnSpc>
            </a:pPr>
            <a:endParaRPr lang="en-US" altLang="en-US" dirty="0">
              <a:latin typeface="Helvetica" panose="020B0604020202020204" pitchFamily="34" charset="0"/>
            </a:endParaRPr>
          </a:p>
          <a:p>
            <a:endParaRPr lang="en-US" dirty="0"/>
          </a:p>
        </p:txBody>
      </p:sp>
      <p:sp>
        <p:nvSpPr>
          <p:cNvPr id="4" name="Date Placeholder 3">
            <a:extLst>
              <a:ext uri="{FF2B5EF4-FFF2-40B4-BE49-F238E27FC236}">
                <a16:creationId xmlns:a16="http://schemas.microsoft.com/office/drawing/2014/main" id="{F7D57E98-66F5-12BC-A316-96E1E6D957CB}"/>
              </a:ext>
            </a:extLst>
          </p:cNvPr>
          <p:cNvSpPr>
            <a:spLocks noGrp="1"/>
          </p:cNvSpPr>
          <p:nvPr>
            <p:ph type="dt" sz="half" idx="10"/>
          </p:nvPr>
        </p:nvSpPr>
        <p:spPr/>
        <p:txBody>
          <a:bodyPr/>
          <a:lstStyle/>
          <a:p>
            <a:fld id="{39D776A4-1939-4562-982E-6451AB3602C4}" type="datetime1">
              <a:rPr lang="en-US" smtClean="0"/>
              <a:t>12/8/24</a:t>
            </a:fld>
            <a:endParaRPr lang="en-US"/>
          </a:p>
        </p:txBody>
      </p:sp>
      <p:sp>
        <p:nvSpPr>
          <p:cNvPr id="5" name="Footer Placeholder 4">
            <a:extLst>
              <a:ext uri="{FF2B5EF4-FFF2-40B4-BE49-F238E27FC236}">
                <a16:creationId xmlns:a16="http://schemas.microsoft.com/office/drawing/2014/main" id="{B1775E94-D021-A8F7-52FA-42CF1B8674D6}"/>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9314780A-F47D-0A7C-119C-C1D2DAAEBE5F}"/>
              </a:ext>
            </a:extLst>
          </p:cNvPr>
          <p:cNvSpPr>
            <a:spLocks noGrp="1"/>
          </p:cNvSpPr>
          <p:nvPr>
            <p:ph type="sldNum" sz="quarter" idx="12"/>
          </p:nvPr>
        </p:nvSpPr>
        <p:spPr/>
        <p:txBody>
          <a:bodyPr/>
          <a:lstStyle/>
          <a:p>
            <a:fld id="{5AACB54A-4902-4BE1-9796-63B65716E2CF}" type="slidenum">
              <a:rPr lang="en-US" smtClean="0"/>
              <a:t>19</a:t>
            </a:fld>
            <a:endParaRPr lang="en-US"/>
          </a:p>
        </p:txBody>
      </p:sp>
    </p:spTree>
    <p:extLst>
      <p:ext uri="{BB962C8B-B14F-4D97-AF65-F5344CB8AC3E}">
        <p14:creationId xmlns:p14="http://schemas.microsoft.com/office/powerpoint/2010/main" val="257129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2FFA-8E02-859B-3001-632DFDF3C30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B18B118F-A29C-4D2F-FD8C-C75887C718AD}"/>
              </a:ext>
            </a:extLst>
          </p:cNvPr>
          <p:cNvSpPr>
            <a:spLocks noGrp="1"/>
          </p:cNvSpPr>
          <p:nvPr>
            <p:ph idx="1"/>
          </p:nvPr>
        </p:nvSpPr>
        <p:spPr>
          <a:xfrm>
            <a:off x="838200" y="1825625"/>
            <a:ext cx="7913914" cy="4351338"/>
          </a:xfrm>
        </p:spPr>
        <p:txBody>
          <a:bodyPr>
            <a:normAutofit fontScale="92500"/>
          </a:bodyPr>
          <a:lstStyle/>
          <a:p>
            <a:r>
              <a:rPr lang="en-US" dirty="0"/>
              <a:t>Computer systems must provide mass storage for permanently storing files and data.</a:t>
            </a:r>
          </a:p>
          <a:p>
            <a:pPr lvl="1"/>
            <a:r>
              <a:rPr lang="en-US" dirty="0"/>
              <a:t>Hard disks and nonvolatile memory devices.</a:t>
            </a:r>
          </a:p>
          <a:p>
            <a:r>
              <a:rPr lang="en-US" dirty="0"/>
              <a:t>Secondary storage devices vary in many aspects.</a:t>
            </a:r>
          </a:p>
          <a:p>
            <a:pPr lvl="1"/>
            <a:r>
              <a:rPr lang="en-US" dirty="0"/>
              <a:t>Sequential vs random access.</a:t>
            </a:r>
          </a:p>
          <a:p>
            <a:pPr lvl="1"/>
            <a:r>
              <a:rPr lang="en-US" dirty="0"/>
              <a:t>Data transfer: synchronous vs asynchronous.</a:t>
            </a:r>
          </a:p>
          <a:p>
            <a:pPr lvl="1"/>
            <a:r>
              <a:rPr lang="en-US" dirty="0"/>
              <a:t>Slowest major component of the computer.</a:t>
            </a:r>
          </a:p>
          <a:p>
            <a:r>
              <a:rPr lang="en-US" dirty="0"/>
              <a:t>OS needs to provide a wide range of functionality so that applications can control all aspects of the devices.</a:t>
            </a:r>
          </a:p>
          <a:p>
            <a:pPr lvl="1"/>
            <a:r>
              <a:rPr lang="en-US" dirty="0"/>
              <a:t>Key goal: provide simplest interface possible to the rest of the system.</a:t>
            </a:r>
          </a:p>
        </p:txBody>
      </p:sp>
      <p:pic>
        <p:nvPicPr>
          <p:cNvPr id="4" name="Picture 2">
            <a:extLst>
              <a:ext uri="{FF2B5EF4-FFF2-40B4-BE49-F238E27FC236}">
                <a16:creationId xmlns:a16="http://schemas.microsoft.com/office/drawing/2014/main" id="{03022BB8-B592-465C-D2C4-B44B56DEE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5213" y="2654074"/>
            <a:ext cx="3112827" cy="207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EA48642A-C42C-EFD8-B7C5-60E96CA7C08B}"/>
              </a:ext>
            </a:extLst>
          </p:cNvPr>
          <p:cNvSpPr>
            <a:spLocks noGrp="1"/>
          </p:cNvSpPr>
          <p:nvPr>
            <p:ph type="dt" sz="half" idx="10"/>
          </p:nvPr>
        </p:nvSpPr>
        <p:spPr/>
        <p:txBody>
          <a:bodyPr/>
          <a:lstStyle/>
          <a:p>
            <a:fld id="{9DFD9C66-D27C-4ECC-9866-EE1AF8D51860}" type="datetime1">
              <a:rPr lang="en-US" smtClean="0"/>
              <a:t>12/8/24</a:t>
            </a:fld>
            <a:endParaRPr lang="en-US"/>
          </a:p>
        </p:txBody>
      </p:sp>
      <p:sp>
        <p:nvSpPr>
          <p:cNvPr id="6" name="Footer Placeholder 5">
            <a:extLst>
              <a:ext uri="{FF2B5EF4-FFF2-40B4-BE49-F238E27FC236}">
                <a16:creationId xmlns:a16="http://schemas.microsoft.com/office/drawing/2014/main" id="{E914F192-32B7-05EF-0F37-C9CCDAF139F7}"/>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2F19B987-51FC-053A-A8C3-A2E27D8150F2}"/>
              </a:ext>
            </a:extLst>
          </p:cNvPr>
          <p:cNvSpPr>
            <a:spLocks noGrp="1"/>
          </p:cNvSpPr>
          <p:nvPr>
            <p:ph type="sldNum" sz="quarter" idx="12"/>
          </p:nvPr>
        </p:nvSpPr>
        <p:spPr/>
        <p:txBody>
          <a:bodyPr/>
          <a:lstStyle/>
          <a:p>
            <a:fld id="{5AACB54A-4902-4BE1-9796-63B65716E2CF}" type="slidenum">
              <a:rPr lang="en-US" smtClean="0"/>
              <a:t>2</a:t>
            </a:fld>
            <a:endParaRPr lang="en-US"/>
          </a:p>
        </p:txBody>
      </p:sp>
    </p:spTree>
    <p:extLst>
      <p:ext uri="{BB962C8B-B14F-4D97-AF65-F5344CB8AC3E}">
        <p14:creationId xmlns:p14="http://schemas.microsoft.com/office/powerpoint/2010/main" val="46914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0C22-8776-F763-D804-FB212F8C4C15}"/>
              </a:ext>
            </a:extLst>
          </p:cNvPr>
          <p:cNvSpPr>
            <a:spLocks noGrp="1"/>
          </p:cNvSpPr>
          <p:nvPr>
            <p:ph type="title"/>
          </p:nvPr>
        </p:nvSpPr>
        <p:spPr/>
        <p:txBody>
          <a:bodyPr/>
          <a:lstStyle/>
          <a:p>
            <a:r>
              <a:rPr lang="en-US" altLang="en-US" dirty="0"/>
              <a:t>Directory Organization</a:t>
            </a:r>
            <a:endParaRPr lang="en-US" dirty="0"/>
          </a:p>
        </p:txBody>
      </p:sp>
      <p:sp>
        <p:nvSpPr>
          <p:cNvPr id="3" name="Content Placeholder 2">
            <a:extLst>
              <a:ext uri="{FF2B5EF4-FFF2-40B4-BE49-F238E27FC236}">
                <a16:creationId xmlns:a16="http://schemas.microsoft.com/office/drawing/2014/main" id="{9CAD0DA1-B4CB-99CD-4678-1AEE137D0DF6}"/>
              </a:ext>
            </a:extLst>
          </p:cNvPr>
          <p:cNvSpPr>
            <a:spLocks noGrp="1"/>
          </p:cNvSpPr>
          <p:nvPr>
            <p:ph idx="1"/>
          </p:nvPr>
        </p:nvSpPr>
        <p:spPr/>
        <p:txBody>
          <a:bodyPr/>
          <a:lstStyle/>
          <a:p>
            <a:r>
              <a:rPr lang="en-US" altLang="en-US" dirty="0"/>
              <a:t>Efficiency – locating a file quickly</a:t>
            </a:r>
          </a:p>
          <a:p>
            <a:endParaRPr lang="en-US" altLang="en-US" dirty="0"/>
          </a:p>
          <a:p>
            <a:r>
              <a:rPr lang="en-US" altLang="en-US" dirty="0"/>
              <a:t>Naming – convenient to users</a:t>
            </a:r>
          </a:p>
          <a:p>
            <a:pPr lvl="1"/>
            <a:r>
              <a:rPr lang="en-US" altLang="en-US" dirty="0"/>
              <a:t>Two users can have same name for different files</a:t>
            </a:r>
          </a:p>
          <a:p>
            <a:endParaRPr lang="en-US" altLang="en-US" dirty="0"/>
          </a:p>
          <a:p>
            <a:r>
              <a:rPr lang="en-US" altLang="en-US" dirty="0"/>
              <a:t>Grouping – logical grouping of files by properties, (e.g., all Java programs, all games, …)</a:t>
            </a:r>
          </a:p>
          <a:p>
            <a:endParaRPr lang="en-US" dirty="0"/>
          </a:p>
        </p:txBody>
      </p:sp>
      <p:sp>
        <p:nvSpPr>
          <p:cNvPr id="4" name="Date Placeholder 3">
            <a:extLst>
              <a:ext uri="{FF2B5EF4-FFF2-40B4-BE49-F238E27FC236}">
                <a16:creationId xmlns:a16="http://schemas.microsoft.com/office/drawing/2014/main" id="{DD90D869-4A9A-00C0-AB3A-D3FAFA6A9323}"/>
              </a:ext>
            </a:extLst>
          </p:cNvPr>
          <p:cNvSpPr>
            <a:spLocks noGrp="1"/>
          </p:cNvSpPr>
          <p:nvPr>
            <p:ph type="dt" sz="half" idx="10"/>
          </p:nvPr>
        </p:nvSpPr>
        <p:spPr/>
        <p:txBody>
          <a:bodyPr/>
          <a:lstStyle/>
          <a:p>
            <a:fld id="{A5E2E870-079C-4326-9194-06B5D6957E2C}" type="datetime1">
              <a:rPr lang="en-US" smtClean="0"/>
              <a:t>12/8/24</a:t>
            </a:fld>
            <a:endParaRPr lang="en-US"/>
          </a:p>
        </p:txBody>
      </p:sp>
      <p:sp>
        <p:nvSpPr>
          <p:cNvPr id="5" name="Footer Placeholder 4">
            <a:extLst>
              <a:ext uri="{FF2B5EF4-FFF2-40B4-BE49-F238E27FC236}">
                <a16:creationId xmlns:a16="http://schemas.microsoft.com/office/drawing/2014/main" id="{5878C87E-F8FB-5A36-593B-6287393B8F58}"/>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84AFE471-C106-01AB-F867-2C388EA6D00F}"/>
              </a:ext>
            </a:extLst>
          </p:cNvPr>
          <p:cNvSpPr>
            <a:spLocks noGrp="1"/>
          </p:cNvSpPr>
          <p:nvPr>
            <p:ph type="sldNum" sz="quarter" idx="12"/>
          </p:nvPr>
        </p:nvSpPr>
        <p:spPr/>
        <p:txBody>
          <a:bodyPr/>
          <a:lstStyle/>
          <a:p>
            <a:fld id="{5AACB54A-4902-4BE1-9796-63B65716E2CF}" type="slidenum">
              <a:rPr lang="en-US" smtClean="0"/>
              <a:t>20</a:t>
            </a:fld>
            <a:endParaRPr lang="en-US"/>
          </a:p>
        </p:txBody>
      </p:sp>
    </p:spTree>
    <p:extLst>
      <p:ext uri="{BB962C8B-B14F-4D97-AF65-F5344CB8AC3E}">
        <p14:creationId xmlns:p14="http://schemas.microsoft.com/office/powerpoint/2010/main" val="3579360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BF22-6791-0038-01CE-9C87BAF6BA4B}"/>
              </a:ext>
            </a:extLst>
          </p:cNvPr>
          <p:cNvSpPr>
            <a:spLocks noGrp="1"/>
          </p:cNvSpPr>
          <p:nvPr>
            <p:ph type="title"/>
          </p:nvPr>
        </p:nvSpPr>
        <p:spPr/>
        <p:txBody>
          <a:bodyPr/>
          <a:lstStyle/>
          <a:p>
            <a:r>
              <a:rPr lang="en-US" dirty="0"/>
              <a:t>Single-Level Directory</a:t>
            </a:r>
          </a:p>
        </p:txBody>
      </p:sp>
      <p:sp>
        <p:nvSpPr>
          <p:cNvPr id="3" name="Content Placeholder 2">
            <a:extLst>
              <a:ext uri="{FF2B5EF4-FFF2-40B4-BE49-F238E27FC236}">
                <a16:creationId xmlns:a16="http://schemas.microsoft.com/office/drawing/2014/main" id="{B9FE3542-C308-00FA-9A6A-3C460E2AEDE3}"/>
              </a:ext>
            </a:extLst>
          </p:cNvPr>
          <p:cNvSpPr>
            <a:spLocks noGrp="1"/>
          </p:cNvSpPr>
          <p:nvPr>
            <p:ph idx="1"/>
          </p:nvPr>
        </p:nvSpPr>
        <p:spPr/>
        <p:txBody>
          <a:bodyPr/>
          <a:lstStyle/>
          <a:p>
            <a:r>
              <a:rPr lang="en-US" altLang="en-US" dirty="0"/>
              <a:t>A single directory for all users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Naming problem</a:t>
            </a:r>
          </a:p>
          <a:p>
            <a:r>
              <a:rPr lang="en-US" altLang="en-US" dirty="0"/>
              <a:t>Grouping problem</a:t>
            </a:r>
          </a:p>
        </p:txBody>
      </p:sp>
      <p:pic>
        <p:nvPicPr>
          <p:cNvPr id="4" name="Picture 7">
            <a:extLst>
              <a:ext uri="{FF2B5EF4-FFF2-40B4-BE49-F238E27FC236}">
                <a16:creationId xmlns:a16="http://schemas.microsoft.com/office/drawing/2014/main" id="{741DC1B5-57A1-ECDE-2406-FAD4641DA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498" y="2587282"/>
            <a:ext cx="7361940" cy="179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DA33E6D1-F359-C50F-C001-216BF3A0EB02}"/>
              </a:ext>
            </a:extLst>
          </p:cNvPr>
          <p:cNvSpPr>
            <a:spLocks noGrp="1"/>
          </p:cNvSpPr>
          <p:nvPr>
            <p:ph type="dt" sz="half" idx="10"/>
          </p:nvPr>
        </p:nvSpPr>
        <p:spPr/>
        <p:txBody>
          <a:bodyPr/>
          <a:lstStyle/>
          <a:p>
            <a:fld id="{0A3A03FF-CAC0-4FB0-99CD-1E7846BCA8ED}" type="datetime1">
              <a:rPr lang="en-US" smtClean="0"/>
              <a:t>12/8/24</a:t>
            </a:fld>
            <a:endParaRPr lang="en-US"/>
          </a:p>
        </p:txBody>
      </p:sp>
      <p:sp>
        <p:nvSpPr>
          <p:cNvPr id="6" name="Footer Placeholder 5">
            <a:extLst>
              <a:ext uri="{FF2B5EF4-FFF2-40B4-BE49-F238E27FC236}">
                <a16:creationId xmlns:a16="http://schemas.microsoft.com/office/drawing/2014/main" id="{A7321633-4EC6-E36C-33FC-B1CB6E74D1B7}"/>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884049A8-849F-5701-E22A-A24BF78AFA81}"/>
              </a:ext>
            </a:extLst>
          </p:cNvPr>
          <p:cNvSpPr>
            <a:spLocks noGrp="1"/>
          </p:cNvSpPr>
          <p:nvPr>
            <p:ph type="sldNum" sz="quarter" idx="12"/>
          </p:nvPr>
        </p:nvSpPr>
        <p:spPr/>
        <p:txBody>
          <a:bodyPr/>
          <a:lstStyle/>
          <a:p>
            <a:fld id="{5AACB54A-4902-4BE1-9796-63B65716E2CF}" type="slidenum">
              <a:rPr lang="en-US" smtClean="0"/>
              <a:t>21</a:t>
            </a:fld>
            <a:endParaRPr lang="en-US"/>
          </a:p>
        </p:txBody>
      </p:sp>
    </p:spTree>
    <p:extLst>
      <p:ext uri="{BB962C8B-B14F-4D97-AF65-F5344CB8AC3E}">
        <p14:creationId xmlns:p14="http://schemas.microsoft.com/office/powerpoint/2010/main" val="985038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6DCF-43E9-1BCD-EC24-A51EB33E3AD4}"/>
              </a:ext>
            </a:extLst>
          </p:cNvPr>
          <p:cNvSpPr>
            <a:spLocks noGrp="1"/>
          </p:cNvSpPr>
          <p:nvPr>
            <p:ph type="title"/>
          </p:nvPr>
        </p:nvSpPr>
        <p:spPr/>
        <p:txBody>
          <a:bodyPr/>
          <a:lstStyle/>
          <a:p>
            <a:r>
              <a:rPr lang="en-US" altLang="en-US" dirty="0"/>
              <a:t>Two-Level Directory</a:t>
            </a:r>
            <a:endParaRPr lang="en-US" dirty="0"/>
          </a:p>
        </p:txBody>
      </p:sp>
      <p:sp>
        <p:nvSpPr>
          <p:cNvPr id="3" name="Content Placeholder 2">
            <a:extLst>
              <a:ext uri="{FF2B5EF4-FFF2-40B4-BE49-F238E27FC236}">
                <a16:creationId xmlns:a16="http://schemas.microsoft.com/office/drawing/2014/main" id="{732C29DE-FE19-0864-A496-24EED9073918}"/>
              </a:ext>
            </a:extLst>
          </p:cNvPr>
          <p:cNvSpPr>
            <a:spLocks noGrp="1"/>
          </p:cNvSpPr>
          <p:nvPr>
            <p:ph idx="1"/>
          </p:nvPr>
        </p:nvSpPr>
        <p:spPr/>
        <p:txBody>
          <a:bodyPr>
            <a:normAutofit fontScale="92500" lnSpcReduction="10000"/>
          </a:bodyPr>
          <a:lstStyle/>
          <a:p>
            <a:r>
              <a:rPr lang="en-US" altLang="en-US" sz="2600" dirty="0"/>
              <a:t>Separate directory for each user</a:t>
            </a:r>
          </a:p>
          <a:p>
            <a:endParaRPr lang="en-US" sz="2600" dirty="0"/>
          </a:p>
          <a:p>
            <a:endParaRPr lang="en-US" sz="2600" dirty="0"/>
          </a:p>
          <a:p>
            <a:endParaRPr lang="en-US" sz="2600" dirty="0"/>
          </a:p>
          <a:p>
            <a:endParaRPr lang="en-US" sz="2600" dirty="0"/>
          </a:p>
          <a:p>
            <a:endParaRPr lang="en-US" sz="2600" dirty="0"/>
          </a:p>
          <a:p>
            <a:pPr>
              <a:spcBef>
                <a:spcPct val="35000"/>
              </a:spcBef>
              <a:buClr>
                <a:srgbClr val="993300"/>
              </a:buClr>
              <a:buSzPct val="110000"/>
            </a:pPr>
            <a:r>
              <a:rPr kumimoji="1" lang="en-US" altLang="en-US" sz="2600" dirty="0"/>
              <a:t>Path name</a:t>
            </a:r>
          </a:p>
          <a:p>
            <a:pPr>
              <a:spcBef>
                <a:spcPct val="35000"/>
              </a:spcBef>
              <a:buClr>
                <a:srgbClr val="993300"/>
              </a:buClr>
              <a:buSzPct val="110000"/>
            </a:pPr>
            <a:r>
              <a:rPr kumimoji="1" lang="en-US" altLang="en-US" sz="2600" dirty="0"/>
              <a:t>Can have the same file name for different user</a:t>
            </a:r>
          </a:p>
          <a:p>
            <a:pPr>
              <a:spcBef>
                <a:spcPct val="35000"/>
              </a:spcBef>
              <a:buClr>
                <a:srgbClr val="993300"/>
              </a:buClr>
              <a:buSzPct val="110000"/>
            </a:pPr>
            <a:r>
              <a:rPr kumimoji="1" lang="en-US" altLang="en-US" sz="2600" dirty="0"/>
              <a:t>Efficient searching</a:t>
            </a:r>
          </a:p>
          <a:p>
            <a:pPr>
              <a:spcBef>
                <a:spcPct val="35000"/>
              </a:spcBef>
              <a:buClr>
                <a:srgbClr val="993300"/>
              </a:buClr>
              <a:buSzPct val="110000"/>
            </a:pPr>
            <a:r>
              <a:rPr kumimoji="1" lang="en-US" altLang="en-US" sz="2600" dirty="0"/>
              <a:t>No grouping capability</a:t>
            </a:r>
          </a:p>
          <a:p>
            <a:endParaRPr lang="en-US" dirty="0"/>
          </a:p>
        </p:txBody>
      </p:sp>
      <p:pic>
        <p:nvPicPr>
          <p:cNvPr id="4" name="Picture 8">
            <a:extLst>
              <a:ext uri="{FF2B5EF4-FFF2-40B4-BE49-F238E27FC236}">
                <a16:creationId xmlns:a16="http://schemas.microsoft.com/office/drawing/2014/main" id="{EBAAD311-5100-A5F3-2D9A-A2B9AD6C5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580" y="2367603"/>
            <a:ext cx="5645038" cy="194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7CEF0336-F550-851D-BD24-5AEE97C44D29}"/>
              </a:ext>
            </a:extLst>
          </p:cNvPr>
          <p:cNvSpPr>
            <a:spLocks noGrp="1"/>
          </p:cNvSpPr>
          <p:nvPr>
            <p:ph type="dt" sz="half" idx="10"/>
          </p:nvPr>
        </p:nvSpPr>
        <p:spPr/>
        <p:txBody>
          <a:bodyPr/>
          <a:lstStyle/>
          <a:p>
            <a:fld id="{DF088222-2546-40A3-8681-5F546D060BD3}" type="datetime1">
              <a:rPr lang="en-US" smtClean="0"/>
              <a:t>12/8/24</a:t>
            </a:fld>
            <a:endParaRPr lang="en-US"/>
          </a:p>
        </p:txBody>
      </p:sp>
      <p:sp>
        <p:nvSpPr>
          <p:cNvPr id="6" name="Footer Placeholder 5">
            <a:extLst>
              <a:ext uri="{FF2B5EF4-FFF2-40B4-BE49-F238E27FC236}">
                <a16:creationId xmlns:a16="http://schemas.microsoft.com/office/drawing/2014/main" id="{6DF0BCC3-9C3A-E9F8-6D0E-8883D5A24987}"/>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E0457546-7970-06F0-E71F-D0F7DBF60CA5}"/>
              </a:ext>
            </a:extLst>
          </p:cNvPr>
          <p:cNvSpPr>
            <a:spLocks noGrp="1"/>
          </p:cNvSpPr>
          <p:nvPr>
            <p:ph type="sldNum" sz="quarter" idx="12"/>
          </p:nvPr>
        </p:nvSpPr>
        <p:spPr/>
        <p:txBody>
          <a:bodyPr/>
          <a:lstStyle/>
          <a:p>
            <a:fld id="{5AACB54A-4902-4BE1-9796-63B65716E2CF}" type="slidenum">
              <a:rPr lang="en-US" smtClean="0"/>
              <a:t>22</a:t>
            </a:fld>
            <a:endParaRPr lang="en-US"/>
          </a:p>
        </p:txBody>
      </p:sp>
    </p:spTree>
    <p:extLst>
      <p:ext uri="{BB962C8B-B14F-4D97-AF65-F5344CB8AC3E}">
        <p14:creationId xmlns:p14="http://schemas.microsoft.com/office/powerpoint/2010/main" val="238152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9A76-095D-294C-9DD4-DA02E3B75E95}"/>
              </a:ext>
            </a:extLst>
          </p:cNvPr>
          <p:cNvSpPr>
            <a:spLocks noGrp="1"/>
          </p:cNvSpPr>
          <p:nvPr>
            <p:ph type="title"/>
          </p:nvPr>
        </p:nvSpPr>
        <p:spPr/>
        <p:txBody>
          <a:bodyPr/>
          <a:lstStyle/>
          <a:p>
            <a:r>
              <a:rPr lang="en-US" altLang="en-US" dirty="0"/>
              <a:t>Tree-Structured Directories</a:t>
            </a:r>
            <a:endParaRPr lang="en-US" dirty="0"/>
          </a:p>
        </p:txBody>
      </p:sp>
      <p:pic>
        <p:nvPicPr>
          <p:cNvPr id="5" name="Picture 6">
            <a:extLst>
              <a:ext uri="{FF2B5EF4-FFF2-40B4-BE49-F238E27FC236}">
                <a16:creationId xmlns:a16="http://schemas.microsoft.com/office/drawing/2014/main" id="{EBCA84F7-BD1C-5BEC-27EA-ACE95C306E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47775" y="2014219"/>
            <a:ext cx="7032615" cy="44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757E02EE-D329-8C74-94C7-1A2F9553851A}"/>
              </a:ext>
            </a:extLst>
          </p:cNvPr>
          <p:cNvSpPr>
            <a:spLocks noGrp="1"/>
          </p:cNvSpPr>
          <p:nvPr>
            <p:ph type="dt" sz="half" idx="10"/>
          </p:nvPr>
        </p:nvSpPr>
        <p:spPr/>
        <p:txBody>
          <a:bodyPr/>
          <a:lstStyle/>
          <a:p>
            <a:fld id="{2E723F25-2C3C-40BF-8C64-971FBD682C57}" type="datetime1">
              <a:rPr lang="en-US" smtClean="0"/>
              <a:t>12/8/24</a:t>
            </a:fld>
            <a:endParaRPr lang="en-US"/>
          </a:p>
        </p:txBody>
      </p:sp>
      <p:sp>
        <p:nvSpPr>
          <p:cNvPr id="7" name="Footer Placeholder 6">
            <a:extLst>
              <a:ext uri="{FF2B5EF4-FFF2-40B4-BE49-F238E27FC236}">
                <a16:creationId xmlns:a16="http://schemas.microsoft.com/office/drawing/2014/main" id="{C3148F52-7B8A-86FD-972F-1914B26653D4}"/>
              </a:ext>
            </a:extLst>
          </p:cNvPr>
          <p:cNvSpPr>
            <a:spLocks noGrp="1"/>
          </p:cNvSpPr>
          <p:nvPr>
            <p:ph type="ftr" sz="quarter" idx="11"/>
          </p:nvPr>
        </p:nvSpPr>
        <p:spPr/>
        <p:txBody>
          <a:bodyPr/>
          <a:lstStyle/>
          <a:p>
            <a:r>
              <a:rPr lang="en-US" dirty="0"/>
              <a:t>CSCE 5640: IO &amp; File System              Solberschatz, Galvin and Gagne © 2018</a:t>
            </a:r>
          </a:p>
        </p:txBody>
      </p:sp>
      <p:sp>
        <p:nvSpPr>
          <p:cNvPr id="8" name="Slide Number Placeholder 7">
            <a:extLst>
              <a:ext uri="{FF2B5EF4-FFF2-40B4-BE49-F238E27FC236}">
                <a16:creationId xmlns:a16="http://schemas.microsoft.com/office/drawing/2014/main" id="{5122E498-4B1A-9FEF-2021-87CE88BB9CF9}"/>
              </a:ext>
            </a:extLst>
          </p:cNvPr>
          <p:cNvSpPr>
            <a:spLocks noGrp="1"/>
          </p:cNvSpPr>
          <p:nvPr>
            <p:ph type="sldNum" sz="quarter" idx="12"/>
          </p:nvPr>
        </p:nvSpPr>
        <p:spPr/>
        <p:txBody>
          <a:bodyPr/>
          <a:lstStyle/>
          <a:p>
            <a:fld id="{5AACB54A-4902-4BE1-9796-63B65716E2CF}" type="slidenum">
              <a:rPr lang="en-US" smtClean="0"/>
              <a:t>23</a:t>
            </a:fld>
            <a:endParaRPr lang="en-US"/>
          </a:p>
        </p:txBody>
      </p:sp>
    </p:spTree>
    <p:extLst>
      <p:ext uri="{BB962C8B-B14F-4D97-AF65-F5344CB8AC3E}">
        <p14:creationId xmlns:p14="http://schemas.microsoft.com/office/powerpoint/2010/main" val="1783717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E587-6E73-3D91-6BEF-74BE32BF2746}"/>
              </a:ext>
            </a:extLst>
          </p:cNvPr>
          <p:cNvSpPr>
            <a:spLocks noGrp="1"/>
          </p:cNvSpPr>
          <p:nvPr>
            <p:ph type="title"/>
          </p:nvPr>
        </p:nvSpPr>
        <p:spPr/>
        <p:txBody>
          <a:bodyPr/>
          <a:lstStyle/>
          <a:p>
            <a:r>
              <a:rPr lang="en-US" altLang="en-US" dirty="0"/>
              <a:t>Acyclic-Graph Directories</a:t>
            </a:r>
            <a:endParaRPr lang="en-US" dirty="0"/>
          </a:p>
        </p:txBody>
      </p:sp>
      <p:sp>
        <p:nvSpPr>
          <p:cNvPr id="3" name="Content Placeholder 2">
            <a:extLst>
              <a:ext uri="{FF2B5EF4-FFF2-40B4-BE49-F238E27FC236}">
                <a16:creationId xmlns:a16="http://schemas.microsoft.com/office/drawing/2014/main" id="{F564C009-0616-EA96-7570-F6119CA9C460}"/>
              </a:ext>
            </a:extLst>
          </p:cNvPr>
          <p:cNvSpPr>
            <a:spLocks noGrp="1"/>
          </p:cNvSpPr>
          <p:nvPr>
            <p:ph idx="1"/>
          </p:nvPr>
        </p:nvSpPr>
        <p:spPr/>
        <p:txBody>
          <a:bodyPr/>
          <a:lstStyle/>
          <a:p>
            <a:r>
              <a:rPr lang="en-US" altLang="en-US" dirty="0"/>
              <a:t>Have shared subdirectories and files</a:t>
            </a:r>
          </a:p>
          <a:p>
            <a:endParaRPr lang="en-US" dirty="0"/>
          </a:p>
        </p:txBody>
      </p:sp>
      <p:pic>
        <p:nvPicPr>
          <p:cNvPr id="4" name="Picture 7" descr="10">
            <a:extLst>
              <a:ext uri="{FF2B5EF4-FFF2-40B4-BE49-F238E27FC236}">
                <a16:creationId xmlns:a16="http://schemas.microsoft.com/office/drawing/2014/main" id="{50AC313B-3FEE-62CA-0050-D49A00F0B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326" y="2328175"/>
            <a:ext cx="4763352" cy="384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621ECCAF-4E9E-F714-03B0-6DB24AE25110}"/>
              </a:ext>
            </a:extLst>
          </p:cNvPr>
          <p:cNvSpPr>
            <a:spLocks noGrp="1"/>
          </p:cNvSpPr>
          <p:nvPr>
            <p:ph type="dt" sz="half" idx="10"/>
          </p:nvPr>
        </p:nvSpPr>
        <p:spPr/>
        <p:txBody>
          <a:bodyPr/>
          <a:lstStyle/>
          <a:p>
            <a:fld id="{ABF51E62-DED2-4B10-AC49-B3AEE28A1128}" type="datetime1">
              <a:rPr lang="en-US" smtClean="0"/>
              <a:t>12/8/24</a:t>
            </a:fld>
            <a:endParaRPr lang="en-US"/>
          </a:p>
        </p:txBody>
      </p:sp>
      <p:sp>
        <p:nvSpPr>
          <p:cNvPr id="6" name="Footer Placeholder 5">
            <a:extLst>
              <a:ext uri="{FF2B5EF4-FFF2-40B4-BE49-F238E27FC236}">
                <a16:creationId xmlns:a16="http://schemas.microsoft.com/office/drawing/2014/main" id="{E779ECE3-56C9-70FD-B4D9-4073A44DF421}"/>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18E496B3-D48F-79E1-1127-59F57D6A6B91}"/>
              </a:ext>
            </a:extLst>
          </p:cNvPr>
          <p:cNvSpPr>
            <a:spLocks noGrp="1"/>
          </p:cNvSpPr>
          <p:nvPr>
            <p:ph type="sldNum" sz="quarter" idx="12"/>
          </p:nvPr>
        </p:nvSpPr>
        <p:spPr/>
        <p:txBody>
          <a:bodyPr/>
          <a:lstStyle/>
          <a:p>
            <a:fld id="{5AACB54A-4902-4BE1-9796-63B65716E2CF}" type="slidenum">
              <a:rPr lang="en-US" smtClean="0"/>
              <a:t>24</a:t>
            </a:fld>
            <a:endParaRPr lang="en-US"/>
          </a:p>
        </p:txBody>
      </p:sp>
    </p:spTree>
    <p:extLst>
      <p:ext uri="{BB962C8B-B14F-4D97-AF65-F5344CB8AC3E}">
        <p14:creationId xmlns:p14="http://schemas.microsoft.com/office/powerpoint/2010/main" val="1368670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E8009-AB44-F28B-9B93-7C51DFBDB4E2}"/>
              </a:ext>
            </a:extLst>
          </p:cNvPr>
          <p:cNvSpPr>
            <a:spLocks noGrp="1"/>
          </p:cNvSpPr>
          <p:nvPr>
            <p:ph type="title"/>
          </p:nvPr>
        </p:nvSpPr>
        <p:spPr/>
        <p:txBody>
          <a:bodyPr/>
          <a:lstStyle/>
          <a:p>
            <a:r>
              <a:rPr lang="en-US" altLang="en-US" dirty="0"/>
              <a:t>General Graph Directory</a:t>
            </a:r>
            <a:endParaRPr lang="en-US" dirty="0"/>
          </a:p>
        </p:txBody>
      </p:sp>
      <p:pic>
        <p:nvPicPr>
          <p:cNvPr id="4" name="Picture 6" descr="10">
            <a:extLst>
              <a:ext uri="{FF2B5EF4-FFF2-40B4-BE49-F238E27FC236}">
                <a16:creationId xmlns:a16="http://schemas.microsoft.com/office/drawing/2014/main" id="{66E0438F-0B96-C165-C423-FBBF9BDB7E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9800" y="1896554"/>
            <a:ext cx="7183281" cy="425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375F8A64-AE6A-FE60-5BD2-D29F35252CD1}"/>
              </a:ext>
            </a:extLst>
          </p:cNvPr>
          <p:cNvSpPr>
            <a:spLocks noGrp="1"/>
          </p:cNvSpPr>
          <p:nvPr>
            <p:ph type="dt" sz="half" idx="10"/>
          </p:nvPr>
        </p:nvSpPr>
        <p:spPr/>
        <p:txBody>
          <a:bodyPr/>
          <a:lstStyle/>
          <a:p>
            <a:fld id="{E4090235-DF68-4CA0-9D18-CA55D2F4B21A}" type="datetime1">
              <a:rPr lang="en-US" smtClean="0"/>
              <a:t>12/8/24</a:t>
            </a:fld>
            <a:endParaRPr lang="en-US"/>
          </a:p>
        </p:txBody>
      </p:sp>
      <p:sp>
        <p:nvSpPr>
          <p:cNvPr id="6" name="Footer Placeholder 5">
            <a:extLst>
              <a:ext uri="{FF2B5EF4-FFF2-40B4-BE49-F238E27FC236}">
                <a16:creationId xmlns:a16="http://schemas.microsoft.com/office/drawing/2014/main" id="{6E974132-815E-D2B4-CBFB-02D478DE90F6}"/>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61E35FB5-F599-D935-1904-557856EF5D21}"/>
              </a:ext>
            </a:extLst>
          </p:cNvPr>
          <p:cNvSpPr>
            <a:spLocks noGrp="1"/>
          </p:cNvSpPr>
          <p:nvPr>
            <p:ph type="sldNum" sz="quarter" idx="12"/>
          </p:nvPr>
        </p:nvSpPr>
        <p:spPr/>
        <p:txBody>
          <a:bodyPr/>
          <a:lstStyle/>
          <a:p>
            <a:fld id="{5AACB54A-4902-4BE1-9796-63B65716E2CF}" type="slidenum">
              <a:rPr lang="en-US" smtClean="0"/>
              <a:t>25</a:t>
            </a:fld>
            <a:endParaRPr lang="en-US"/>
          </a:p>
        </p:txBody>
      </p:sp>
    </p:spTree>
    <p:extLst>
      <p:ext uri="{BB962C8B-B14F-4D97-AF65-F5344CB8AC3E}">
        <p14:creationId xmlns:p14="http://schemas.microsoft.com/office/powerpoint/2010/main" val="2805018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BBE-165B-D879-0F8C-2415A2F0FBB0}"/>
              </a:ext>
            </a:extLst>
          </p:cNvPr>
          <p:cNvSpPr>
            <a:spLocks noGrp="1"/>
          </p:cNvSpPr>
          <p:nvPr>
            <p:ph type="title"/>
          </p:nvPr>
        </p:nvSpPr>
        <p:spPr/>
        <p:txBody>
          <a:bodyPr/>
          <a:lstStyle/>
          <a:p>
            <a:r>
              <a:rPr lang="en-US" altLang="en-US" dirty="0"/>
              <a:t>General Graph Directory (Cont.)</a:t>
            </a:r>
            <a:endParaRPr lang="en-US" dirty="0"/>
          </a:p>
        </p:txBody>
      </p:sp>
      <p:sp>
        <p:nvSpPr>
          <p:cNvPr id="3" name="Content Placeholder 2">
            <a:extLst>
              <a:ext uri="{FF2B5EF4-FFF2-40B4-BE49-F238E27FC236}">
                <a16:creationId xmlns:a16="http://schemas.microsoft.com/office/drawing/2014/main" id="{0EF26C10-DC1E-6489-4DEE-F29E93B93512}"/>
              </a:ext>
            </a:extLst>
          </p:cNvPr>
          <p:cNvSpPr>
            <a:spLocks noGrp="1"/>
          </p:cNvSpPr>
          <p:nvPr>
            <p:ph idx="1"/>
          </p:nvPr>
        </p:nvSpPr>
        <p:spPr/>
        <p:txBody>
          <a:bodyPr>
            <a:normAutofit fontScale="77500" lnSpcReduction="20000"/>
          </a:bodyPr>
          <a:lstStyle/>
          <a:p>
            <a:r>
              <a:rPr lang="en-US" altLang="en-US" dirty="0"/>
              <a:t>We want to avoid traversing shared sections of an acyclic graph twice, mainly for performance reasons.</a:t>
            </a:r>
          </a:p>
          <a:p>
            <a:endParaRPr lang="en-US" altLang="en-US" dirty="0"/>
          </a:p>
          <a:p>
            <a:r>
              <a:rPr lang="en-US" altLang="en-US" dirty="0"/>
              <a:t>Deleting a file? – Use Garbage collection (GC):</a:t>
            </a:r>
          </a:p>
          <a:p>
            <a:pPr lvl="1"/>
            <a:r>
              <a:rPr lang="en-US" sz="2300" dirty="0"/>
              <a:t>D</a:t>
            </a:r>
            <a:r>
              <a:rPr lang="en-US" sz="2300" b="0" i="0" u="none" strike="noStrike" baseline="0" dirty="0"/>
              <a:t>etermine when the last reference has been deleted and the disk space can be reallocated.</a:t>
            </a:r>
            <a:endParaRPr lang="en-US" altLang="en-US" sz="4100" dirty="0"/>
          </a:p>
          <a:p>
            <a:pPr lvl="1"/>
            <a:r>
              <a:rPr lang="en-US" sz="2300" b="0" i="0" u="none" strike="noStrike" baseline="0" dirty="0"/>
              <a:t>Involves traversing the entire file system, marking everything that can be accessed. </a:t>
            </a:r>
          </a:p>
          <a:p>
            <a:pPr lvl="1"/>
            <a:r>
              <a:rPr lang="en-US" sz="2300" b="0" i="0" u="none" strike="noStrike" baseline="0" dirty="0"/>
              <a:t>Then, a second pass collects everything that is not marked onto a list of free space</a:t>
            </a:r>
          </a:p>
          <a:p>
            <a:pPr lvl="1"/>
            <a:r>
              <a:rPr lang="en-US" sz="2300" b="0" i="0" u="none" strike="noStrike" baseline="0" dirty="0"/>
              <a:t>GC for a disk-based file system, however, is extremely time consuming and is thus seldom attempted.</a:t>
            </a:r>
            <a:endParaRPr lang="en-US" altLang="en-US" sz="2300" dirty="0"/>
          </a:p>
          <a:p>
            <a:endParaRPr lang="en-US" altLang="en-US" dirty="0"/>
          </a:p>
          <a:p>
            <a:r>
              <a:rPr lang="en-US" altLang="en-US" dirty="0"/>
              <a:t>How do we know when a new link will complete a cycle?</a:t>
            </a:r>
          </a:p>
          <a:p>
            <a:pPr lvl="1"/>
            <a:r>
              <a:rPr lang="en-US" altLang="en-US" dirty="0"/>
              <a:t>Use algorithms to detect cycles in graphs: computationally expensive</a:t>
            </a:r>
          </a:p>
          <a:p>
            <a:endParaRPr lang="en-US" altLang="en-US" dirty="0"/>
          </a:p>
          <a:p>
            <a:r>
              <a:rPr lang="en-US" altLang="en-US" dirty="0"/>
              <a:t>Simpler approach: bypass links during directory traversal. </a:t>
            </a:r>
          </a:p>
          <a:p>
            <a:pPr lvl="1"/>
            <a:r>
              <a:rPr lang="en-US" altLang="en-US" dirty="0"/>
              <a:t>Cycles are avoided, and no extra overhead is incurred.</a:t>
            </a:r>
          </a:p>
        </p:txBody>
      </p:sp>
      <p:sp>
        <p:nvSpPr>
          <p:cNvPr id="4" name="Date Placeholder 3">
            <a:extLst>
              <a:ext uri="{FF2B5EF4-FFF2-40B4-BE49-F238E27FC236}">
                <a16:creationId xmlns:a16="http://schemas.microsoft.com/office/drawing/2014/main" id="{D82A005D-CC94-75F7-5841-CF5AE18A5AD9}"/>
              </a:ext>
            </a:extLst>
          </p:cNvPr>
          <p:cNvSpPr>
            <a:spLocks noGrp="1"/>
          </p:cNvSpPr>
          <p:nvPr>
            <p:ph type="dt" sz="half" idx="10"/>
          </p:nvPr>
        </p:nvSpPr>
        <p:spPr/>
        <p:txBody>
          <a:bodyPr/>
          <a:lstStyle/>
          <a:p>
            <a:fld id="{69FF5C20-9095-45AF-89A7-0DFD638BE6C9}" type="datetime1">
              <a:rPr lang="en-US" smtClean="0"/>
              <a:t>12/8/24</a:t>
            </a:fld>
            <a:endParaRPr lang="en-US"/>
          </a:p>
        </p:txBody>
      </p:sp>
      <p:sp>
        <p:nvSpPr>
          <p:cNvPr id="5" name="Footer Placeholder 4">
            <a:extLst>
              <a:ext uri="{FF2B5EF4-FFF2-40B4-BE49-F238E27FC236}">
                <a16:creationId xmlns:a16="http://schemas.microsoft.com/office/drawing/2014/main" id="{009BD1A9-2BE0-36C9-6D71-F88E97601888}"/>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F17FC66B-B06D-08C5-5A85-0C1C4F9DE93B}"/>
              </a:ext>
            </a:extLst>
          </p:cNvPr>
          <p:cNvSpPr>
            <a:spLocks noGrp="1"/>
          </p:cNvSpPr>
          <p:nvPr>
            <p:ph type="sldNum" sz="quarter" idx="12"/>
          </p:nvPr>
        </p:nvSpPr>
        <p:spPr/>
        <p:txBody>
          <a:bodyPr/>
          <a:lstStyle/>
          <a:p>
            <a:fld id="{5AACB54A-4902-4BE1-9796-63B65716E2CF}" type="slidenum">
              <a:rPr lang="en-US" smtClean="0"/>
              <a:t>26</a:t>
            </a:fld>
            <a:endParaRPr lang="en-US"/>
          </a:p>
        </p:txBody>
      </p:sp>
    </p:spTree>
    <p:extLst>
      <p:ext uri="{BB962C8B-B14F-4D97-AF65-F5344CB8AC3E}">
        <p14:creationId xmlns:p14="http://schemas.microsoft.com/office/powerpoint/2010/main" val="304866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D8A6-6FA7-7389-EDDE-3A9432E0653C}"/>
              </a:ext>
            </a:extLst>
          </p:cNvPr>
          <p:cNvSpPr>
            <a:spLocks noGrp="1"/>
          </p:cNvSpPr>
          <p:nvPr>
            <p:ph type="title"/>
          </p:nvPr>
        </p:nvSpPr>
        <p:spPr/>
        <p:txBody>
          <a:bodyPr/>
          <a:lstStyle/>
          <a:p>
            <a:r>
              <a:rPr lang="en-US" altLang="en-US" dirty="0"/>
              <a:t>Protection</a:t>
            </a:r>
            <a:endParaRPr lang="en-US" dirty="0"/>
          </a:p>
        </p:txBody>
      </p:sp>
      <p:sp>
        <p:nvSpPr>
          <p:cNvPr id="3" name="Content Placeholder 2">
            <a:extLst>
              <a:ext uri="{FF2B5EF4-FFF2-40B4-BE49-F238E27FC236}">
                <a16:creationId xmlns:a16="http://schemas.microsoft.com/office/drawing/2014/main" id="{66EF0E8C-7CBE-D1F8-17C6-8DC628486F14}"/>
              </a:ext>
            </a:extLst>
          </p:cNvPr>
          <p:cNvSpPr>
            <a:spLocks noGrp="1"/>
          </p:cNvSpPr>
          <p:nvPr>
            <p:ph idx="1"/>
          </p:nvPr>
        </p:nvSpPr>
        <p:spPr/>
        <p:txBody>
          <a:bodyPr/>
          <a:lstStyle/>
          <a:p>
            <a:r>
              <a:rPr lang="en-US" altLang="en-US" dirty="0"/>
              <a:t>File owner/creator should be able to control:</a:t>
            </a:r>
          </a:p>
          <a:p>
            <a:pPr lvl="1"/>
            <a:r>
              <a:rPr lang="en-US" altLang="en-US" dirty="0"/>
              <a:t>What can be done</a:t>
            </a:r>
          </a:p>
          <a:p>
            <a:pPr lvl="1"/>
            <a:r>
              <a:rPr lang="en-US" altLang="en-US" dirty="0"/>
              <a:t>By whom</a:t>
            </a:r>
          </a:p>
          <a:p>
            <a:r>
              <a:rPr lang="en-US" altLang="en-US" dirty="0"/>
              <a:t>Types of access</a:t>
            </a:r>
          </a:p>
          <a:p>
            <a:pPr lvl="1"/>
            <a:r>
              <a:rPr lang="en-US" altLang="en-US" b="1" dirty="0"/>
              <a:t>Read</a:t>
            </a:r>
          </a:p>
          <a:p>
            <a:pPr lvl="1"/>
            <a:r>
              <a:rPr lang="en-US" altLang="en-US" b="1" dirty="0"/>
              <a:t>Write</a:t>
            </a:r>
          </a:p>
          <a:p>
            <a:pPr lvl="1"/>
            <a:r>
              <a:rPr lang="en-US" altLang="en-US" b="1" dirty="0"/>
              <a:t>Execute</a:t>
            </a:r>
          </a:p>
          <a:p>
            <a:pPr lvl="1"/>
            <a:r>
              <a:rPr lang="en-US" altLang="en-US" b="1" dirty="0"/>
              <a:t>Append</a:t>
            </a:r>
          </a:p>
          <a:p>
            <a:pPr lvl="1"/>
            <a:r>
              <a:rPr lang="en-US" altLang="en-US" b="1" dirty="0"/>
              <a:t>Delete</a:t>
            </a:r>
          </a:p>
          <a:p>
            <a:pPr lvl="1"/>
            <a:r>
              <a:rPr lang="en-US" altLang="en-US" b="1" dirty="0"/>
              <a:t>List</a:t>
            </a:r>
          </a:p>
          <a:p>
            <a:endParaRPr lang="en-US" dirty="0"/>
          </a:p>
        </p:txBody>
      </p:sp>
      <p:sp>
        <p:nvSpPr>
          <p:cNvPr id="4" name="Date Placeholder 3">
            <a:extLst>
              <a:ext uri="{FF2B5EF4-FFF2-40B4-BE49-F238E27FC236}">
                <a16:creationId xmlns:a16="http://schemas.microsoft.com/office/drawing/2014/main" id="{0DF9784F-B806-9A5B-535F-A530B04F7621}"/>
              </a:ext>
            </a:extLst>
          </p:cNvPr>
          <p:cNvSpPr>
            <a:spLocks noGrp="1"/>
          </p:cNvSpPr>
          <p:nvPr>
            <p:ph type="dt" sz="half" idx="10"/>
          </p:nvPr>
        </p:nvSpPr>
        <p:spPr/>
        <p:txBody>
          <a:bodyPr/>
          <a:lstStyle/>
          <a:p>
            <a:fld id="{20E30C3C-28AD-4770-A032-96538C826D4E}" type="datetime1">
              <a:rPr lang="en-US" smtClean="0"/>
              <a:t>12/8/24</a:t>
            </a:fld>
            <a:endParaRPr lang="en-US"/>
          </a:p>
        </p:txBody>
      </p:sp>
      <p:sp>
        <p:nvSpPr>
          <p:cNvPr id="5" name="Footer Placeholder 4">
            <a:extLst>
              <a:ext uri="{FF2B5EF4-FFF2-40B4-BE49-F238E27FC236}">
                <a16:creationId xmlns:a16="http://schemas.microsoft.com/office/drawing/2014/main" id="{80C4123D-F91A-9CAE-A24B-5D72AE898A38}"/>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C62582AA-CE57-070F-BCF6-106BCE27EDE2}"/>
              </a:ext>
            </a:extLst>
          </p:cNvPr>
          <p:cNvSpPr>
            <a:spLocks noGrp="1"/>
          </p:cNvSpPr>
          <p:nvPr>
            <p:ph type="sldNum" sz="quarter" idx="12"/>
          </p:nvPr>
        </p:nvSpPr>
        <p:spPr/>
        <p:txBody>
          <a:bodyPr/>
          <a:lstStyle/>
          <a:p>
            <a:fld id="{5AACB54A-4902-4BE1-9796-63B65716E2CF}" type="slidenum">
              <a:rPr lang="en-US" smtClean="0"/>
              <a:t>27</a:t>
            </a:fld>
            <a:endParaRPr lang="en-US"/>
          </a:p>
        </p:txBody>
      </p:sp>
    </p:spTree>
    <p:extLst>
      <p:ext uri="{BB962C8B-B14F-4D97-AF65-F5344CB8AC3E}">
        <p14:creationId xmlns:p14="http://schemas.microsoft.com/office/powerpoint/2010/main" val="195541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B9D8-845E-2DCF-A410-335ED1D0E2BE}"/>
              </a:ext>
            </a:extLst>
          </p:cNvPr>
          <p:cNvSpPr>
            <a:spLocks noGrp="1"/>
          </p:cNvSpPr>
          <p:nvPr>
            <p:ph type="title"/>
          </p:nvPr>
        </p:nvSpPr>
        <p:spPr/>
        <p:txBody>
          <a:bodyPr/>
          <a:lstStyle/>
          <a:p>
            <a:r>
              <a:rPr lang="en-US" altLang="en-US" dirty="0"/>
              <a:t>Access Lists and Groups in Unix</a:t>
            </a:r>
            <a:endParaRPr lang="en-US" dirty="0"/>
          </a:p>
        </p:txBody>
      </p:sp>
      <p:sp>
        <p:nvSpPr>
          <p:cNvPr id="3" name="Content Placeholder 2">
            <a:extLst>
              <a:ext uri="{FF2B5EF4-FFF2-40B4-BE49-F238E27FC236}">
                <a16:creationId xmlns:a16="http://schemas.microsoft.com/office/drawing/2014/main" id="{B25D5482-7EA0-657B-67FE-47C82BBD6670}"/>
              </a:ext>
            </a:extLst>
          </p:cNvPr>
          <p:cNvSpPr>
            <a:spLocks noGrp="1"/>
          </p:cNvSpPr>
          <p:nvPr>
            <p:ph idx="1"/>
          </p:nvPr>
        </p:nvSpPr>
        <p:spPr/>
        <p:txBody>
          <a:bodyPr>
            <a:normAutofit fontScale="70000" lnSpcReduction="20000"/>
          </a:bodyPr>
          <a:lstStyle/>
          <a:p>
            <a:pPr>
              <a:lnSpc>
                <a:spcPct val="90000"/>
              </a:lnSpc>
              <a:tabLst>
                <a:tab pos="1833563" algn="l"/>
                <a:tab pos="4459288" algn="l"/>
                <a:tab pos="5195888" algn="l"/>
                <a:tab pos="5888038" algn="l"/>
              </a:tabLst>
            </a:pPr>
            <a:r>
              <a:rPr lang="en-US" altLang="en-US" dirty="0"/>
              <a:t>Mode of access:  read, write, execute</a:t>
            </a:r>
          </a:p>
          <a:p>
            <a:pPr>
              <a:lnSpc>
                <a:spcPct val="90000"/>
              </a:lnSpc>
              <a:tabLst>
                <a:tab pos="1833563" algn="l"/>
                <a:tab pos="4459288" algn="l"/>
                <a:tab pos="5195888" algn="l"/>
                <a:tab pos="5888038" algn="l"/>
              </a:tabLst>
            </a:pPr>
            <a:r>
              <a:rPr lang="en-US" altLang="en-US" dirty="0"/>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2400" dirty="0"/>
              <a:t>	</a:t>
            </a:r>
            <a:r>
              <a:rPr lang="en-US" altLang="en-US" sz="1050" dirty="0"/>
              <a:t>	</a:t>
            </a:r>
            <a:r>
              <a:rPr lang="en-US" altLang="en-US" sz="2400" dirty="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2400" dirty="0"/>
              <a:t>		a) </a:t>
            </a:r>
            <a:r>
              <a:rPr lang="en-US" altLang="en-US" sz="2400" b="1" dirty="0"/>
              <a:t>owner access</a:t>
            </a:r>
            <a:r>
              <a:rPr lang="en-US" altLang="en-US" sz="2400" dirty="0"/>
              <a:t> 	7	</a:t>
            </a:r>
            <a:r>
              <a:rPr lang="en-US" altLang="en-US" sz="2400" dirty="0">
                <a:sym typeface="Symbol" panose="05050102010706020507" pitchFamily="18" charset="2"/>
              </a:rPr>
              <a:t>	1 1 1</a:t>
            </a:r>
            <a:br>
              <a:rPr lang="en-US" altLang="en-US" sz="2400" dirty="0">
                <a:sym typeface="Symbol" panose="05050102010706020507" pitchFamily="18" charset="2"/>
              </a:rPr>
            </a:br>
            <a:r>
              <a:rPr lang="en-US" altLang="en-US" sz="24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2400" dirty="0">
                <a:sym typeface="Symbol" panose="05050102010706020507" pitchFamily="18" charset="2"/>
              </a:rPr>
              <a:t>		b) </a:t>
            </a:r>
            <a:r>
              <a:rPr lang="en-US" altLang="en-US" sz="2400" b="1" dirty="0">
                <a:sym typeface="Symbol" panose="05050102010706020507" pitchFamily="18" charset="2"/>
              </a:rPr>
              <a:t>group access</a:t>
            </a:r>
            <a:r>
              <a:rPr lang="en-US" altLang="en-US" sz="2400" dirty="0">
                <a:sym typeface="Symbol" panose="05050102010706020507"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24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2400" dirty="0">
                <a:sym typeface="Symbol" panose="05050102010706020507" pitchFamily="18" charset="2"/>
              </a:rPr>
              <a:t>		c) </a:t>
            </a:r>
            <a:r>
              <a:rPr lang="en-US" altLang="en-US" sz="2400" b="1" dirty="0">
                <a:sym typeface="Symbol" panose="05050102010706020507" pitchFamily="18" charset="2"/>
              </a:rPr>
              <a:t>public access</a:t>
            </a:r>
            <a:r>
              <a:rPr lang="en-US" altLang="en-US" sz="2400" dirty="0">
                <a:sym typeface="Symbol" panose="05050102010706020507" pitchFamily="18" charset="2"/>
              </a:rPr>
              <a:t>	1	 	0 0 1</a:t>
            </a:r>
          </a:p>
          <a:p>
            <a:pPr>
              <a:lnSpc>
                <a:spcPct val="90000"/>
              </a:lnSpc>
              <a:tabLst>
                <a:tab pos="1833563" algn="l"/>
                <a:tab pos="4459288" algn="l"/>
                <a:tab pos="5195888" algn="l"/>
                <a:tab pos="5888038" algn="l"/>
              </a:tabLst>
            </a:pPr>
            <a:r>
              <a:rPr lang="en-US" altLang="en-US" dirty="0">
                <a:sym typeface="Symbol" panose="05050102010706020507"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dirty="0">
                <a:sym typeface="Symbol" panose="05050102010706020507" pitchFamily="18" charset="2"/>
              </a:rPr>
              <a:t>For a file (say </a:t>
            </a:r>
            <a:r>
              <a:rPr lang="en-US" altLang="en-US" i="1" dirty="0">
                <a:sym typeface="Symbol" panose="05050102010706020507" pitchFamily="18" charset="2"/>
              </a:rPr>
              <a:t>game</a:t>
            </a:r>
            <a:r>
              <a:rPr lang="en-US" altLang="en-US" dirty="0">
                <a:sym typeface="Symbol" panose="05050102010706020507" pitchFamily="18" charset="2"/>
              </a:rPr>
              <a:t>) or subdirectory, define an appropriate access.</a:t>
            </a: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r>
              <a:rPr kumimoji="1" lang="en-US" altLang="en-US" dirty="0">
                <a:latin typeface="Arial" panose="020B0604020202020204" pitchFamily="34" charset="0"/>
                <a:sym typeface="Symbol" panose="05050102010706020507" pitchFamily="18" charset="2"/>
              </a:rPr>
              <a:t>Attach a group to a file</a:t>
            </a:r>
            <a:endParaRPr lang="en-US" altLang="en-US" dirty="0">
              <a:sym typeface="Symbol" panose="05050102010706020507" pitchFamily="18" charset="2"/>
            </a:endParaRPr>
          </a:p>
          <a:p>
            <a:pPr marL="0" indent="0">
              <a:buNone/>
            </a:pPr>
            <a:r>
              <a:rPr kumimoji="1" lang="en-US" altLang="en-US" dirty="0">
                <a:latin typeface="Arial" panose="020B0604020202020204" pitchFamily="34" charset="0"/>
                <a:sym typeface="Symbol" panose="05050102010706020507" pitchFamily="18" charset="2"/>
              </a:rPr>
              <a:t>	         </a:t>
            </a:r>
            <a:r>
              <a:rPr kumimoji="1" lang="en-US" altLang="en-US" b="1" dirty="0" err="1">
                <a:latin typeface="Courier New" panose="02070309020205020404" pitchFamily="49" charset="0"/>
                <a:cs typeface="Courier New" panose="02070309020205020404" pitchFamily="49" charset="0"/>
                <a:sym typeface="Symbol" panose="05050102010706020507" pitchFamily="18" charset="2"/>
              </a:rPr>
              <a:t>chgrp</a:t>
            </a:r>
            <a:r>
              <a:rPr kumimoji="1" lang="en-US" altLang="en-US" b="1" dirty="0">
                <a:latin typeface="Courier New" panose="02070309020205020404" pitchFamily="49" charset="0"/>
                <a:cs typeface="Courier New" panose="02070309020205020404" pitchFamily="49" charset="0"/>
                <a:sym typeface="Symbol" panose="05050102010706020507" pitchFamily="18" charset="2"/>
              </a:rPr>
              <a:t>     G    game</a:t>
            </a:r>
          </a:p>
          <a:p>
            <a:endParaRPr lang="en-US" dirty="0"/>
          </a:p>
        </p:txBody>
      </p:sp>
      <p:pic>
        <p:nvPicPr>
          <p:cNvPr id="4" name="Picture 1">
            <a:extLst>
              <a:ext uri="{FF2B5EF4-FFF2-40B4-BE49-F238E27FC236}">
                <a16:creationId xmlns:a16="http://schemas.microsoft.com/office/drawing/2014/main" id="{C61E58BF-7E2E-719E-0BB4-430A39A8D0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1114" y="4510925"/>
            <a:ext cx="2034886" cy="7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569BA231-E68D-D92A-4C96-28A15311BBDA}"/>
              </a:ext>
            </a:extLst>
          </p:cNvPr>
          <p:cNvSpPr>
            <a:spLocks noGrp="1"/>
          </p:cNvSpPr>
          <p:nvPr>
            <p:ph type="dt" sz="half" idx="10"/>
          </p:nvPr>
        </p:nvSpPr>
        <p:spPr/>
        <p:txBody>
          <a:bodyPr/>
          <a:lstStyle/>
          <a:p>
            <a:fld id="{04A4AE97-7961-410F-9675-6C98086CE003}" type="datetime1">
              <a:rPr lang="en-US" smtClean="0"/>
              <a:t>12/8/24</a:t>
            </a:fld>
            <a:endParaRPr lang="en-US"/>
          </a:p>
        </p:txBody>
      </p:sp>
      <p:sp>
        <p:nvSpPr>
          <p:cNvPr id="6" name="Footer Placeholder 5">
            <a:extLst>
              <a:ext uri="{FF2B5EF4-FFF2-40B4-BE49-F238E27FC236}">
                <a16:creationId xmlns:a16="http://schemas.microsoft.com/office/drawing/2014/main" id="{C0792305-8C27-2711-80E9-8D86994B4334}"/>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AF44B31A-6B43-E90C-46FD-F8AAA9D92859}"/>
              </a:ext>
            </a:extLst>
          </p:cNvPr>
          <p:cNvSpPr>
            <a:spLocks noGrp="1"/>
          </p:cNvSpPr>
          <p:nvPr>
            <p:ph type="sldNum" sz="quarter" idx="12"/>
          </p:nvPr>
        </p:nvSpPr>
        <p:spPr/>
        <p:txBody>
          <a:bodyPr/>
          <a:lstStyle/>
          <a:p>
            <a:fld id="{5AACB54A-4902-4BE1-9796-63B65716E2CF}" type="slidenum">
              <a:rPr lang="en-US" smtClean="0"/>
              <a:t>28</a:t>
            </a:fld>
            <a:endParaRPr lang="en-US"/>
          </a:p>
        </p:txBody>
      </p:sp>
    </p:spTree>
    <p:extLst>
      <p:ext uri="{BB962C8B-B14F-4D97-AF65-F5344CB8AC3E}">
        <p14:creationId xmlns:p14="http://schemas.microsoft.com/office/powerpoint/2010/main" val="404171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2757-AE54-DB14-A68A-349437DB8304}"/>
              </a:ext>
            </a:extLst>
          </p:cNvPr>
          <p:cNvSpPr>
            <a:spLocks noGrp="1"/>
          </p:cNvSpPr>
          <p:nvPr>
            <p:ph type="title"/>
          </p:nvPr>
        </p:nvSpPr>
        <p:spPr/>
        <p:txBody>
          <a:bodyPr/>
          <a:lstStyle/>
          <a:p>
            <a:r>
              <a:rPr lang="en-US" altLang="en-US" dirty="0"/>
              <a:t>A Sample UNIX Directory Listing</a:t>
            </a:r>
            <a:endParaRPr lang="en-US" dirty="0"/>
          </a:p>
        </p:txBody>
      </p:sp>
      <p:pic>
        <p:nvPicPr>
          <p:cNvPr id="4" name="Picture 4">
            <a:extLst>
              <a:ext uri="{FF2B5EF4-FFF2-40B4-BE49-F238E27FC236}">
                <a16:creationId xmlns:a16="http://schemas.microsoft.com/office/drawing/2014/main" id="{9842F55C-500F-502D-5AAC-17ACCCA027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722" t="27065" r="722" b="27065"/>
          <a:stretch>
            <a:fillRect/>
          </a:stretch>
        </p:blipFill>
        <p:spPr>
          <a:xfrm>
            <a:off x="1241730" y="2046671"/>
            <a:ext cx="9611557" cy="3355063"/>
          </a:xfrm>
          <a:noFill/>
        </p:spPr>
      </p:pic>
      <p:sp>
        <p:nvSpPr>
          <p:cNvPr id="5" name="Date Placeholder 4">
            <a:extLst>
              <a:ext uri="{FF2B5EF4-FFF2-40B4-BE49-F238E27FC236}">
                <a16:creationId xmlns:a16="http://schemas.microsoft.com/office/drawing/2014/main" id="{80090A26-5C46-827F-1A49-7BA74F217EE1}"/>
              </a:ext>
            </a:extLst>
          </p:cNvPr>
          <p:cNvSpPr>
            <a:spLocks noGrp="1"/>
          </p:cNvSpPr>
          <p:nvPr>
            <p:ph type="dt" sz="half" idx="10"/>
          </p:nvPr>
        </p:nvSpPr>
        <p:spPr/>
        <p:txBody>
          <a:bodyPr/>
          <a:lstStyle/>
          <a:p>
            <a:fld id="{E33FCD74-4464-4D15-9D55-C208A4DD208C}" type="datetime1">
              <a:rPr lang="en-US" smtClean="0"/>
              <a:t>12/8/24</a:t>
            </a:fld>
            <a:endParaRPr lang="en-US"/>
          </a:p>
        </p:txBody>
      </p:sp>
      <p:sp>
        <p:nvSpPr>
          <p:cNvPr id="6" name="Footer Placeholder 5">
            <a:extLst>
              <a:ext uri="{FF2B5EF4-FFF2-40B4-BE49-F238E27FC236}">
                <a16:creationId xmlns:a16="http://schemas.microsoft.com/office/drawing/2014/main" id="{A03E2C9D-3D6B-1A7D-643E-40BB1FDF174E}"/>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43A7B67C-6594-2AD0-2B4A-EDA0530226A0}"/>
              </a:ext>
            </a:extLst>
          </p:cNvPr>
          <p:cNvSpPr>
            <a:spLocks noGrp="1"/>
          </p:cNvSpPr>
          <p:nvPr>
            <p:ph type="sldNum" sz="quarter" idx="12"/>
          </p:nvPr>
        </p:nvSpPr>
        <p:spPr/>
        <p:txBody>
          <a:bodyPr/>
          <a:lstStyle/>
          <a:p>
            <a:fld id="{5AACB54A-4902-4BE1-9796-63B65716E2CF}" type="slidenum">
              <a:rPr lang="en-US" smtClean="0"/>
              <a:t>29</a:t>
            </a:fld>
            <a:endParaRPr lang="en-US"/>
          </a:p>
        </p:txBody>
      </p:sp>
    </p:spTree>
    <p:extLst>
      <p:ext uri="{BB962C8B-B14F-4D97-AF65-F5344CB8AC3E}">
        <p14:creationId xmlns:p14="http://schemas.microsoft.com/office/powerpoint/2010/main" val="2152214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4D44-DBA1-4BA4-46D4-74FE43B1D3DA}"/>
              </a:ext>
            </a:extLst>
          </p:cNvPr>
          <p:cNvSpPr>
            <a:spLocks noGrp="1"/>
          </p:cNvSpPr>
          <p:nvPr>
            <p:ph type="title"/>
          </p:nvPr>
        </p:nvSpPr>
        <p:spPr/>
        <p:txBody>
          <a:bodyPr/>
          <a:lstStyle/>
          <a:p>
            <a:r>
              <a:rPr lang="en-US" altLang="en-US" dirty="0"/>
              <a:t>Overview of Mass Storage Structure</a:t>
            </a:r>
            <a:endParaRPr lang="en-US" dirty="0"/>
          </a:p>
        </p:txBody>
      </p:sp>
      <p:sp>
        <p:nvSpPr>
          <p:cNvPr id="3" name="Content Placeholder 2">
            <a:extLst>
              <a:ext uri="{FF2B5EF4-FFF2-40B4-BE49-F238E27FC236}">
                <a16:creationId xmlns:a16="http://schemas.microsoft.com/office/drawing/2014/main" id="{CE925B2E-48DA-8FF0-21D5-8DF81F367E86}"/>
              </a:ext>
            </a:extLst>
          </p:cNvPr>
          <p:cNvSpPr>
            <a:spLocks noGrp="1"/>
          </p:cNvSpPr>
          <p:nvPr>
            <p:ph idx="1"/>
          </p:nvPr>
        </p:nvSpPr>
        <p:spPr/>
        <p:txBody>
          <a:bodyPr>
            <a:normAutofit fontScale="92500"/>
          </a:bodyPr>
          <a:lstStyle/>
          <a:p>
            <a:pPr>
              <a:defRPr/>
            </a:pPr>
            <a:r>
              <a:rPr lang="en-US" altLang="en-US" dirty="0"/>
              <a:t>Bulk of secondary storage for modern computers is </a:t>
            </a:r>
            <a:r>
              <a:rPr lang="en-US" altLang="en-US" dirty="0">
                <a:solidFill>
                  <a:schemeClr val="accent6">
                    <a:lumMod val="75000"/>
                  </a:schemeClr>
                </a:solidFill>
              </a:rPr>
              <a:t>hard disk drives (HDDs) </a:t>
            </a:r>
            <a:r>
              <a:rPr lang="en-US" altLang="en-US" dirty="0"/>
              <a:t>and</a:t>
            </a:r>
            <a:r>
              <a:rPr lang="en-US" altLang="en-US" dirty="0">
                <a:solidFill>
                  <a:srgbClr val="3366FF"/>
                </a:solidFill>
              </a:rPr>
              <a:t> </a:t>
            </a:r>
            <a:r>
              <a:rPr lang="en-US" altLang="en-US" dirty="0">
                <a:solidFill>
                  <a:schemeClr val="accent6">
                    <a:lumMod val="75000"/>
                  </a:schemeClr>
                </a:solidFill>
              </a:rPr>
              <a:t>nonvolatile memory (NVM) </a:t>
            </a:r>
            <a:r>
              <a:rPr lang="en-US" altLang="en-US" dirty="0"/>
              <a:t>devices</a:t>
            </a:r>
          </a:p>
          <a:p>
            <a:pPr>
              <a:defRPr/>
            </a:pPr>
            <a:r>
              <a:rPr lang="en-US" altLang="en-US" dirty="0">
                <a:solidFill>
                  <a:schemeClr val="accent6">
                    <a:lumMod val="75000"/>
                  </a:schemeClr>
                </a:solidFill>
              </a:rPr>
              <a:t>HDDs</a:t>
            </a:r>
            <a:r>
              <a:rPr lang="en-US" altLang="en-US"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dirty="0">
                <a:solidFill>
                  <a:schemeClr val="accent6">
                    <a:lumMod val="75000"/>
                  </a:schemeClr>
                </a:solidFill>
              </a:rPr>
              <a:t>Transfer rate </a:t>
            </a:r>
            <a:r>
              <a:rPr lang="en-US" altLang="en-US" dirty="0"/>
              <a:t>is rate at which data flow between drive and computer</a:t>
            </a:r>
          </a:p>
          <a:p>
            <a:pPr lvl="1">
              <a:defRPr/>
            </a:pPr>
            <a:r>
              <a:rPr lang="en-US" altLang="en-US" dirty="0">
                <a:solidFill>
                  <a:schemeClr val="accent6">
                    <a:lumMod val="75000"/>
                  </a:schemeClr>
                </a:solidFill>
              </a:rPr>
              <a:t>Positioning time (random-access time) </a:t>
            </a:r>
            <a:r>
              <a:rPr lang="en-US" altLang="en-US" dirty="0"/>
              <a:t>consists of two parts: time to move disk arm to desired cylinder (</a:t>
            </a:r>
            <a:r>
              <a:rPr lang="en-US" altLang="en-US" dirty="0">
                <a:solidFill>
                  <a:schemeClr val="accent6">
                    <a:lumMod val="75000"/>
                  </a:schemeClr>
                </a:solidFill>
              </a:rPr>
              <a:t>seek time</a:t>
            </a:r>
            <a:r>
              <a:rPr lang="en-US" altLang="en-US" dirty="0"/>
              <a:t>) and time for desired sector to rotate under the disk head (</a:t>
            </a:r>
            <a:r>
              <a:rPr lang="en-US" altLang="en-US" dirty="0">
                <a:solidFill>
                  <a:schemeClr val="accent6">
                    <a:lumMod val="75000"/>
                  </a:schemeClr>
                </a:solidFill>
              </a:rPr>
              <a:t>rotational latency)</a:t>
            </a:r>
          </a:p>
          <a:p>
            <a:pPr lvl="1">
              <a:defRPr/>
            </a:pPr>
            <a:r>
              <a:rPr lang="en-US" altLang="en-US" dirty="0">
                <a:solidFill>
                  <a:schemeClr val="accent6">
                    <a:lumMod val="75000"/>
                  </a:schemeClr>
                </a:solidFill>
              </a:rPr>
              <a:t>Head crash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a:p>
            <a:endParaRPr lang="en-US" dirty="0"/>
          </a:p>
        </p:txBody>
      </p:sp>
      <p:sp>
        <p:nvSpPr>
          <p:cNvPr id="4" name="Date Placeholder 3">
            <a:extLst>
              <a:ext uri="{FF2B5EF4-FFF2-40B4-BE49-F238E27FC236}">
                <a16:creationId xmlns:a16="http://schemas.microsoft.com/office/drawing/2014/main" id="{49CE4231-DBD5-4A1A-BD18-98A7A10E5814}"/>
              </a:ext>
            </a:extLst>
          </p:cNvPr>
          <p:cNvSpPr>
            <a:spLocks noGrp="1"/>
          </p:cNvSpPr>
          <p:nvPr>
            <p:ph type="dt" sz="half" idx="10"/>
          </p:nvPr>
        </p:nvSpPr>
        <p:spPr/>
        <p:txBody>
          <a:bodyPr/>
          <a:lstStyle/>
          <a:p>
            <a:fld id="{33BB758E-4410-4F09-9754-2FB84660260E}" type="datetime1">
              <a:rPr lang="en-US" smtClean="0"/>
              <a:t>12/8/24</a:t>
            </a:fld>
            <a:endParaRPr lang="en-US"/>
          </a:p>
        </p:txBody>
      </p:sp>
      <p:sp>
        <p:nvSpPr>
          <p:cNvPr id="5" name="Footer Placeholder 4">
            <a:extLst>
              <a:ext uri="{FF2B5EF4-FFF2-40B4-BE49-F238E27FC236}">
                <a16:creationId xmlns:a16="http://schemas.microsoft.com/office/drawing/2014/main" id="{254D4433-F097-1EF7-AE70-EE8A2BEBB310}"/>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25016782-8ED1-6833-637B-E068173F947D}"/>
              </a:ext>
            </a:extLst>
          </p:cNvPr>
          <p:cNvSpPr>
            <a:spLocks noGrp="1"/>
          </p:cNvSpPr>
          <p:nvPr>
            <p:ph type="sldNum" sz="quarter" idx="12"/>
          </p:nvPr>
        </p:nvSpPr>
        <p:spPr/>
        <p:txBody>
          <a:bodyPr/>
          <a:lstStyle/>
          <a:p>
            <a:fld id="{5AACB54A-4902-4BE1-9796-63B65716E2CF}" type="slidenum">
              <a:rPr lang="en-US" smtClean="0"/>
              <a:t>3</a:t>
            </a:fld>
            <a:endParaRPr lang="en-US"/>
          </a:p>
        </p:txBody>
      </p:sp>
    </p:spTree>
    <p:extLst>
      <p:ext uri="{BB962C8B-B14F-4D97-AF65-F5344CB8AC3E}">
        <p14:creationId xmlns:p14="http://schemas.microsoft.com/office/powerpoint/2010/main" val="838465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6D60-9885-752A-BCF4-724C9CEA0370}"/>
              </a:ext>
            </a:extLst>
          </p:cNvPr>
          <p:cNvSpPr>
            <a:spLocks noGrp="1"/>
          </p:cNvSpPr>
          <p:nvPr>
            <p:ph type="title"/>
          </p:nvPr>
        </p:nvSpPr>
        <p:spPr/>
        <p:txBody>
          <a:bodyPr>
            <a:normAutofit/>
          </a:bodyPr>
          <a:lstStyle/>
          <a:p>
            <a:r>
              <a:rPr lang="en-US" altLang="en-US" sz="4000" dirty="0"/>
              <a:t>Windows 7 Access-Control List Management</a:t>
            </a:r>
            <a:endParaRPr lang="en-US" sz="4000" dirty="0"/>
          </a:p>
        </p:txBody>
      </p:sp>
      <p:pic>
        <p:nvPicPr>
          <p:cNvPr id="7" name="Content Placeholder 6">
            <a:extLst>
              <a:ext uri="{FF2B5EF4-FFF2-40B4-BE49-F238E27FC236}">
                <a16:creationId xmlns:a16="http://schemas.microsoft.com/office/drawing/2014/main" id="{1C015D4F-CB8F-1B93-4C09-3F3FE2BD4C0D}"/>
              </a:ext>
            </a:extLst>
          </p:cNvPr>
          <p:cNvPicPr>
            <a:picLocks noGrp="1" noChangeAspect="1"/>
          </p:cNvPicPr>
          <p:nvPr>
            <p:ph idx="1"/>
          </p:nvPr>
        </p:nvPicPr>
        <p:blipFill>
          <a:blip r:embed="rId2"/>
          <a:stretch>
            <a:fillRect/>
          </a:stretch>
        </p:blipFill>
        <p:spPr>
          <a:xfrm>
            <a:off x="3762375" y="1805738"/>
            <a:ext cx="3451627" cy="4550612"/>
          </a:xfrm>
        </p:spPr>
      </p:pic>
      <p:sp>
        <p:nvSpPr>
          <p:cNvPr id="8" name="Date Placeholder 7">
            <a:extLst>
              <a:ext uri="{FF2B5EF4-FFF2-40B4-BE49-F238E27FC236}">
                <a16:creationId xmlns:a16="http://schemas.microsoft.com/office/drawing/2014/main" id="{F71201F9-5689-E6A8-34D7-7D14385A19BC}"/>
              </a:ext>
            </a:extLst>
          </p:cNvPr>
          <p:cNvSpPr>
            <a:spLocks noGrp="1"/>
          </p:cNvSpPr>
          <p:nvPr>
            <p:ph type="dt" sz="half" idx="10"/>
          </p:nvPr>
        </p:nvSpPr>
        <p:spPr/>
        <p:txBody>
          <a:bodyPr/>
          <a:lstStyle/>
          <a:p>
            <a:fld id="{5AF3BC6A-D6A3-45EB-B7D8-C8D2003D575C}" type="datetime1">
              <a:rPr lang="en-US" smtClean="0"/>
              <a:t>12/8/24</a:t>
            </a:fld>
            <a:endParaRPr lang="en-US"/>
          </a:p>
        </p:txBody>
      </p:sp>
      <p:sp>
        <p:nvSpPr>
          <p:cNvPr id="9" name="Footer Placeholder 8">
            <a:extLst>
              <a:ext uri="{FF2B5EF4-FFF2-40B4-BE49-F238E27FC236}">
                <a16:creationId xmlns:a16="http://schemas.microsoft.com/office/drawing/2014/main" id="{08F8FE6F-8243-456E-E084-D6C43E593000}"/>
              </a:ext>
            </a:extLst>
          </p:cNvPr>
          <p:cNvSpPr>
            <a:spLocks noGrp="1"/>
          </p:cNvSpPr>
          <p:nvPr>
            <p:ph type="ftr" sz="quarter" idx="11"/>
          </p:nvPr>
        </p:nvSpPr>
        <p:spPr/>
        <p:txBody>
          <a:bodyPr/>
          <a:lstStyle/>
          <a:p>
            <a:r>
              <a:rPr lang="en-US" dirty="0"/>
              <a:t>CSCE 5640: IO &amp; File System              Solberschatz, Galvin and Gagne © 2018</a:t>
            </a:r>
          </a:p>
        </p:txBody>
      </p:sp>
      <p:sp>
        <p:nvSpPr>
          <p:cNvPr id="10" name="Slide Number Placeholder 9">
            <a:extLst>
              <a:ext uri="{FF2B5EF4-FFF2-40B4-BE49-F238E27FC236}">
                <a16:creationId xmlns:a16="http://schemas.microsoft.com/office/drawing/2014/main" id="{3864F0BB-3ED2-00A2-32B7-3F1E9BF47D15}"/>
              </a:ext>
            </a:extLst>
          </p:cNvPr>
          <p:cNvSpPr>
            <a:spLocks noGrp="1"/>
          </p:cNvSpPr>
          <p:nvPr>
            <p:ph type="sldNum" sz="quarter" idx="12"/>
          </p:nvPr>
        </p:nvSpPr>
        <p:spPr/>
        <p:txBody>
          <a:bodyPr/>
          <a:lstStyle/>
          <a:p>
            <a:fld id="{5AACB54A-4902-4BE1-9796-63B65716E2CF}" type="slidenum">
              <a:rPr lang="en-US" smtClean="0"/>
              <a:t>30</a:t>
            </a:fld>
            <a:endParaRPr lang="en-US"/>
          </a:p>
        </p:txBody>
      </p:sp>
    </p:spTree>
    <p:extLst>
      <p:ext uri="{BB962C8B-B14F-4D97-AF65-F5344CB8AC3E}">
        <p14:creationId xmlns:p14="http://schemas.microsoft.com/office/powerpoint/2010/main" val="2346593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DC7E-530D-7B29-E5B7-13A30D12FDF5}"/>
              </a:ext>
            </a:extLst>
          </p:cNvPr>
          <p:cNvSpPr>
            <a:spLocks noGrp="1"/>
          </p:cNvSpPr>
          <p:nvPr>
            <p:ph type="title"/>
          </p:nvPr>
        </p:nvSpPr>
        <p:spPr/>
        <p:txBody>
          <a:bodyPr/>
          <a:lstStyle/>
          <a:p>
            <a:r>
              <a:rPr lang="en-US" dirty="0"/>
              <a:t>File-System Structure</a:t>
            </a:r>
          </a:p>
        </p:txBody>
      </p:sp>
      <p:sp>
        <p:nvSpPr>
          <p:cNvPr id="3" name="Content Placeholder 2">
            <a:extLst>
              <a:ext uri="{FF2B5EF4-FFF2-40B4-BE49-F238E27FC236}">
                <a16:creationId xmlns:a16="http://schemas.microsoft.com/office/drawing/2014/main" id="{A78468FD-8233-4922-2D38-6CA8E0B00AF3}"/>
              </a:ext>
            </a:extLst>
          </p:cNvPr>
          <p:cNvSpPr>
            <a:spLocks noGrp="1"/>
          </p:cNvSpPr>
          <p:nvPr>
            <p:ph idx="1"/>
          </p:nvPr>
        </p:nvSpPr>
        <p:spPr/>
        <p:txBody>
          <a:bodyPr>
            <a:normAutofit fontScale="85000" lnSpcReduction="10000"/>
          </a:bodyPr>
          <a:lstStyle/>
          <a:p>
            <a:r>
              <a:rPr lang="en-US" altLang="en-US" dirty="0"/>
              <a:t>File structure</a:t>
            </a:r>
          </a:p>
          <a:p>
            <a:pPr lvl="1"/>
            <a:r>
              <a:rPr lang="en-US" altLang="en-US" dirty="0"/>
              <a:t>Logical storage unit</a:t>
            </a:r>
          </a:p>
          <a:p>
            <a:pPr lvl="1"/>
            <a:r>
              <a:rPr lang="en-US" altLang="en-US" dirty="0"/>
              <a:t>Collection of related information</a:t>
            </a:r>
            <a:endParaRPr lang="en-US" altLang="en-US" sz="800" dirty="0"/>
          </a:p>
          <a:p>
            <a:r>
              <a:rPr lang="en-US" altLang="en-US" dirty="0">
                <a:solidFill>
                  <a:schemeClr val="accent6">
                    <a:lumMod val="75000"/>
                  </a:schemeClr>
                </a:solidFill>
              </a:rPr>
              <a:t>File system </a:t>
            </a:r>
            <a:r>
              <a:rPr lang="en-US" altLang="en-US" dirty="0"/>
              <a:t>resides on secondary storage (disks)</a:t>
            </a:r>
          </a:p>
          <a:p>
            <a:pPr lvl="1"/>
            <a:r>
              <a:rPr lang="en-US" altLang="en-US" dirty="0"/>
              <a:t>Provided user interface to storage, mapping logical to physical</a:t>
            </a:r>
          </a:p>
          <a:p>
            <a:pPr lvl="1"/>
            <a:r>
              <a:rPr lang="en-US" altLang="en-US" dirty="0"/>
              <a:t>Provides efficient and convenient access to disk by allowing data to be stored, located retrieved easily</a:t>
            </a:r>
          </a:p>
          <a:p>
            <a:r>
              <a:rPr lang="en-US" altLang="en-US" dirty="0"/>
              <a:t>Disk provides in-place rewrite and random access</a:t>
            </a:r>
          </a:p>
          <a:p>
            <a:pPr lvl="1"/>
            <a:r>
              <a:rPr lang="en-US" altLang="en-US" dirty="0"/>
              <a:t>I/O transfers performed in </a:t>
            </a:r>
            <a:r>
              <a:rPr lang="en-US" altLang="en-US" dirty="0">
                <a:solidFill>
                  <a:schemeClr val="accent6">
                    <a:lumMod val="75000"/>
                  </a:schemeClr>
                </a:solidFill>
              </a:rPr>
              <a:t>blocks</a:t>
            </a:r>
            <a:r>
              <a:rPr lang="en-US" altLang="en-US" dirty="0"/>
              <a:t> of </a:t>
            </a:r>
            <a:r>
              <a:rPr lang="en-US" altLang="en-US" dirty="0">
                <a:solidFill>
                  <a:schemeClr val="accent6">
                    <a:lumMod val="75000"/>
                  </a:schemeClr>
                </a:solidFill>
              </a:rPr>
              <a:t>sectors</a:t>
            </a:r>
            <a:r>
              <a:rPr lang="en-US" altLang="en-US" dirty="0"/>
              <a:t> (usually 512 bytes)</a:t>
            </a:r>
            <a:endParaRPr lang="en-US" altLang="en-US" sz="800" dirty="0"/>
          </a:p>
          <a:p>
            <a:r>
              <a:rPr lang="en-US" altLang="en-US" dirty="0">
                <a:solidFill>
                  <a:schemeClr val="accent6">
                    <a:lumMod val="75000"/>
                  </a:schemeClr>
                </a:solidFill>
              </a:rPr>
              <a:t>File control block (FCB) </a:t>
            </a:r>
            <a:r>
              <a:rPr lang="en-US" altLang="en-US" dirty="0"/>
              <a:t>– storage structure consisting of information about a file</a:t>
            </a:r>
            <a:endParaRPr lang="en-US" altLang="en-US" sz="800" dirty="0"/>
          </a:p>
          <a:p>
            <a:r>
              <a:rPr lang="en-US" altLang="en-US" dirty="0">
                <a:solidFill>
                  <a:schemeClr val="accent6">
                    <a:lumMod val="75000"/>
                  </a:schemeClr>
                </a:solidFill>
              </a:rPr>
              <a:t>Device driver </a:t>
            </a:r>
            <a:r>
              <a:rPr lang="en-US" altLang="en-US" dirty="0"/>
              <a:t>controls the physical device </a:t>
            </a:r>
          </a:p>
          <a:p>
            <a:r>
              <a:rPr lang="en-US" altLang="en-US" dirty="0"/>
              <a:t>File system organized into layers</a:t>
            </a:r>
          </a:p>
        </p:txBody>
      </p:sp>
      <p:sp>
        <p:nvSpPr>
          <p:cNvPr id="4" name="Date Placeholder 3">
            <a:extLst>
              <a:ext uri="{FF2B5EF4-FFF2-40B4-BE49-F238E27FC236}">
                <a16:creationId xmlns:a16="http://schemas.microsoft.com/office/drawing/2014/main" id="{E50D6FC4-6896-CFA0-9E03-E5721082C7BE}"/>
              </a:ext>
            </a:extLst>
          </p:cNvPr>
          <p:cNvSpPr>
            <a:spLocks noGrp="1"/>
          </p:cNvSpPr>
          <p:nvPr>
            <p:ph type="dt" sz="half" idx="10"/>
          </p:nvPr>
        </p:nvSpPr>
        <p:spPr/>
        <p:txBody>
          <a:bodyPr/>
          <a:lstStyle/>
          <a:p>
            <a:fld id="{54F3C2BE-4D1B-44D1-8E96-0253D4CFC8B9}" type="datetime1">
              <a:rPr lang="en-US" smtClean="0"/>
              <a:t>12/8/24</a:t>
            </a:fld>
            <a:endParaRPr lang="en-US"/>
          </a:p>
        </p:txBody>
      </p:sp>
      <p:sp>
        <p:nvSpPr>
          <p:cNvPr id="5" name="Footer Placeholder 4">
            <a:extLst>
              <a:ext uri="{FF2B5EF4-FFF2-40B4-BE49-F238E27FC236}">
                <a16:creationId xmlns:a16="http://schemas.microsoft.com/office/drawing/2014/main" id="{7FA0095A-DC8B-9059-C8B8-4FEC89A46C7F}"/>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26B515D7-C455-7929-5D5F-1C31AF711450}"/>
              </a:ext>
            </a:extLst>
          </p:cNvPr>
          <p:cNvSpPr>
            <a:spLocks noGrp="1"/>
          </p:cNvSpPr>
          <p:nvPr>
            <p:ph type="sldNum" sz="quarter" idx="12"/>
          </p:nvPr>
        </p:nvSpPr>
        <p:spPr/>
        <p:txBody>
          <a:bodyPr/>
          <a:lstStyle/>
          <a:p>
            <a:fld id="{5AACB54A-4902-4BE1-9796-63B65716E2CF}" type="slidenum">
              <a:rPr lang="en-US" smtClean="0"/>
              <a:t>31</a:t>
            </a:fld>
            <a:endParaRPr lang="en-US"/>
          </a:p>
        </p:txBody>
      </p:sp>
    </p:spTree>
    <p:extLst>
      <p:ext uri="{BB962C8B-B14F-4D97-AF65-F5344CB8AC3E}">
        <p14:creationId xmlns:p14="http://schemas.microsoft.com/office/powerpoint/2010/main" val="1277005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F4F7-F55A-FF0F-E0D5-B9821795F912}"/>
              </a:ext>
            </a:extLst>
          </p:cNvPr>
          <p:cNvSpPr>
            <a:spLocks noGrp="1"/>
          </p:cNvSpPr>
          <p:nvPr>
            <p:ph type="title"/>
          </p:nvPr>
        </p:nvSpPr>
        <p:spPr/>
        <p:txBody>
          <a:bodyPr/>
          <a:lstStyle/>
          <a:p>
            <a:r>
              <a:rPr lang="en-US" altLang="en-US" dirty="0"/>
              <a:t>Layered File System</a:t>
            </a:r>
            <a:endParaRPr lang="en-US" dirty="0"/>
          </a:p>
        </p:txBody>
      </p:sp>
      <p:pic>
        <p:nvPicPr>
          <p:cNvPr id="4" name="Picture 2">
            <a:extLst>
              <a:ext uri="{FF2B5EF4-FFF2-40B4-BE49-F238E27FC236}">
                <a16:creationId xmlns:a16="http://schemas.microsoft.com/office/drawing/2014/main" id="{2E155DA2-418F-DD7B-46A8-25A919340D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44888" y="1778101"/>
            <a:ext cx="2351112" cy="457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14060AA1-6840-41D6-A9B9-D846E0E066F5}"/>
              </a:ext>
            </a:extLst>
          </p:cNvPr>
          <p:cNvSpPr>
            <a:spLocks noGrp="1"/>
          </p:cNvSpPr>
          <p:nvPr>
            <p:ph type="dt" sz="half" idx="10"/>
          </p:nvPr>
        </p:nvSpPr>
        <p:spPr/>
        <p:txBody>
          <a:bodyPr/>
          <a:lstStyle/>
          <a:p>
            <a:fld id="{1FD8C0B4-2CDA-4BCD-A87E-292AB6562F11}" type="datetime1">
              <a:rPr lang="en-US" smtClean="0"/>
              <a:t>12/8/24</a:t>
            </a:fld>
            <a:endParaRPr lang="en-US"/>
          </a:p>
        </p:txBody>
      </p:sp>
      <p:sp>
        <p:nvSpPr>
          <p:cNvPr id="6" name="Footer Placeholder 5">
            <a:extLst>
              <a:ext uri="{FF2B5EF4-FFF2-40B4-BE49-F238E27FC236}">
                <a16:creationId xmlns:a16="http://schemas.microsoft.com/office/drawing/2014/main" id="{A225AF54-D73A-64A3-0168-A01E1520D04B}"/>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40EF5E2C-C3ED-ABA9-DB52-5A057B1A5C39}"/>
              </a:ext>
            </a:extLst>
          </p:cNvPr>
          <p:cNvSpPr>
            <a:spLocks noGrp="1"/>
          </p:cNvSpPr>
          <p:nvPr>
            <p:ph type="sldNum" sz="quarter" idx="12"/>
          </p:nvPr>
        </p:nvSpPr>
        <p:spPr/>
        <p:txBody>
          <a:bodyPr/>
          <a:lstStyle/>
          <a:p>
            <a:fld id="{5AACB54A-4902-4BE1-9796-63B65716E2CF}" type="slidenum">
              <a:rPr lang="en-US" smtClean="0"/>
              <a:t>32</a:t>
            </a:fld>
            <a:endParaRPr lang="en-US"/>
          </a:p>
        </p:txBody>
      </p:sp>
      <p:sp>
        <p:nvSpPr>
          <p:cNvPr id="8" name="TextBox 7">
            <a:extLst>
              <a:ext uri="{FF2B5EF4-FFF2-40B4-BE49-F238E27FC236}">
                <a16:creationId xmlns:a16="http://schemas.microsoft.com/office/drawing/2014/main" id="{F72EA70F-E726-8913-7867-36DC4298644F}"/>
              </a:ext>
            </a:extLst>
          </p:cNvPr>
          <p:cNvSpPr txBox="1"/>
          <p:nvPr/>
        </p:nvSpPr>
        <p:spPr>
          <a:xfrm>
            <a:off x="7174457" y="5041967"/>
            <a:ext cx="4179341" cy="738664"/>
          </a:xfrm>
          <a:prstGeom prst="rect">
            <a:avLst/>
          </a:prstGeom>
          <a:solidFill>
            <a:schemeClr val="accent1">
              <a:lumMod val="20000"/>
              <a:lumOff val="80000"/>
            </a:schemeClr>
          </a:solidFill>
          <a:ln>
            <a:solidFill>
              <a:schemeClr val="tx1"/>
            </a:solidFill>
          </a:ln>
        </p:spPr>
        <p:txBody>
          <a:bodyPr wrap="square">
            <a:spAutoFit/>
          </a:bodyPr>
          <a:lstStyle/>
          <a:p>
            <a:pPr algn="l"/>
            <a:r>
              <a:rPr lang="en-US" sz="1400" b="0" i="0" u="none" strike="noStrike" baseline="0" dirty="0">
                <a:solidFill>
                  <a:srgbClr val="000000"/>
                </a:solidFill>
              </a:rPr>
              <a:t>The </a:t>
            </a:r>
            <a:r>
              <a:rPr lang="en-US" sz="1400" b="1" i="0" u="none" strike="noStrike" baseline="0" dirty="0">
                <a:solidFill>
                  <a:srgbClr val="00B050"/>
                </a:solidFill>
              </a:rPr>
              <a:t>I/O control </a:t>
            </a:r>
            <a:r>
              <a:rPr lang="en-US" sz="1400" b="0" i="0" u="none" strike="noStrike" baseline="0" dirty="0">
                <a:solidFill>
                  <a:srgbClr val="000000"/>
                </a:solidFill>
              </a:rPr>
              <a:t>level consists of device drivers and interrupt handlers to transfer information between the main memory and the disk system. </a:t>
            </a:r>
          </a:p>
        </p:txBody>
      </p:sp>
      <p:sp>
        <p:nvSpPr>
          <p:cNvPr id="10" name="TextBox 9">
            <a:extLst>
              <a:ext uri="{FF2B5EF4-FFF2-40B4-BE49-F238E27FC236}">
                <a16:creationId xmlns:a16="http://schemas.microsoft.com/office/drawing/2014/main" id="{10B21FD9-F074-5F62-03E5-1EFFF097780D}"/>
              </a:ext>
            </a:extLst>
          </p:cNvPr>
          <p:cNvSpPr txBox="1"/>
          <p:nvPr/>
        </p:nvSpPr>
        <p:spPr>
          <a:xfrm>
            <a:off x="7174457" y="4162426"/>
            <a:ext cx="4179342" cy="738664"/>
          </a:xfrm>
          <a:prstGeom prst="rect">
            <a:avLst/>
          </a:prstGeom>
          <a:solidFill>
            <a:schemeClr val="accent1">
              <a:lumMod val="20000"/>
              <a:lumOff val="80000"/>
            </a:schemeClr>
          </a:solidFill>
          <a:ln>
            <a:solidFill>
              <a:schemeClr val="tx1"/>
            </a:solidFill>
          </a:ln>
        </p:spPr>
        <p:txBody>
          <a:bodyPr wrap="square">
            <a:spAutoFit/>
          </a:bodyPr>
          <a:lstStyle/>
          <a:p>
            <a:pPr algn="l"/>
            <a:r>
              <a:rPr lang="en-US" sz="1400" b="0" i="0" u="none" strike="noStrike" baseline="0" dirty="0">
                <a:solidFill>
                  <a:srgbClr val="000000"/>
                </a:solidFill>
              </a:rPr>
              <a:t>The </a:t>
            </a:r>
            <a:r>
              <a:rPr lang="en-US" sz="1400" b="1" i="0" u="none" strike="noStrike" baseline="0" dirty="0">
                <a:solidFill>
                  <a:srgbClr val="00B050"/>
                </a:solidFill>
              </a:rPr>
              <a:t>basic file system</a:t>
            </a:r>
            <a:r>
              <a:rPr lang="en-US" sz="1400" b="0" i="0" u="none" strike="noStrike" baseline="0" dirty="0">
                <a:solidFill>
                  <a:srgbClr val="000000"/>
                </a:solidFill>
              </a:rPr>
              <a:t> issues generic commands to the appropriate device driver to read and write blocks on the storage device. </a:t>
            </a:r>
          </a:p>
        </p:txBody>
      </p:sp>
      <p:sp>
        <p:nvSpPr>
          <p:cNvPr id="12" name="TextBox 11">
            <a:extLst>
              <a:ext uri="{FF2B5EF4-FFF2-40B4-BE49-F238E27FC236}">
                <a16:creationId xmlns:a16="http://schemas.microsoft.com/office/drawing/2014/main" id="{A55D945B-0466-F95D-1BB3-AED103B419AA}"/>
              </a:ext>
            </a:extLst>
          </p:cNvPr>
          <p:cNvSpPr txBox="1"/>
          <p:nvPr/>
        </p:nvSpPr>
        <p:spPr>
          <a:xfrm>
            <a:off x="7174457" y="3284855"/>
            <a:ext cx="4179342" cy="738664"/>
          </a:xfrm>
          <a:prstGeom prst="rect">
            <a:avLst/>
          </a:prstGeom>
          <a:solidFill>
            <a:schemeClr val="accent1">
              <a:lumMod val="20000"/>
              <a:lumOff val="80000"/>
            </a:schemeClr>
          </a:solidFill>
          <a:ln>
            <a:solidFill>
              <a:schemeClr val="tx1"/>
            </a:solidFill>
          </a:ln>
        </p:spPr>
        <p:txBody>
          <a:bodyPr wrap="square">
            <a:spAutoFit/>
          </a:bodyPr>
          <a:lstStyle/>
          <a:p>
            <a:pPr algn="l"/>
            <a:r>
              <a:rPr lang="en-US" sz="1400" b="0" i="0" u="none" strike="noStrike" baseline="0" dirty="0">
                <a:solidFill>
                  <a:srgbClr val="000000"/>
                </a:solidFill>
              </a:rPr>
              <a:t>The </a:t>
            </a:r>
            <a:r>
              <a:rPr lang="en-US" sz="1400" b="1" i="0" u="none" strike="noStrike" baseline="0" dirty="0">
                <a:solidFill>
                  <a:srgbClr val="00B050"/>
                </a:solidFill>
              </a:rPr>
              <a:t>file-organization module </a:t>
            </a:r>
            <a:r>
              <a:rPr lang="en-US" sz="1400" b="0" i="0" u="none" strike="noStrike" baseline="0" dirty="0">
                <a:solidFill>
                  <a:srgbClr val="000000"/>
                </a:solidFill>
              </a:rPr>
              <a:t>knows about files and their logical blocks. Each file’s logical blocks are numbered from 0 (or 1) through </a:t>
            </a:r>
            <a:r>
              <a:rPr lang="en-US" sz="1400" b="0" i="1" u="none" strike="noStrike" baseline="0" dirty="0">
                <a:solidFill>
                  <a:srgbClr val="000000"/>
                </a:solidFill>
              </a:rPr>
              <a:t>N.</a:t>
            </a:r>
          </a:p>
        </p:txBody>
      </p:sp>
      <p:sp>
        <p:nvSpPr>
          <p:cNvPr id="14" name="TextBox 13">
            <a:extLst>
              <a:ext uri="{FF2B5EF4-FFF2-40B4-BE49-F238E27FC236}">
                <a16:creationId xmlns:a16="http://schemas.microsoft.com/office/drawing/2014/main" id="{8D73E1EA-9BB1-63F4-6BAD-0B26E8758602}"/>
              </a:ext>
            </a:extLst>
          </p:cNvPr>
          <p:cNvSpPr txBox="1"/>
          <p:nvPr/>
        </p:nvSpPr>
        <p:spPr>
          <a:xfrm>
            <a:off x="7174455" y="2405564"/>
            <a:ext cx="4179343" cy="738664"/>
          </a:xfrm>
          <a:prstGeom prst="rect">
            <a:avLst/>
          </a:prstGeom>
          <a:solidFill>
            <a:schemeClr val="accent1">
              <a:lumMod val="20000"/>
              <a:lumOff val="80000"/>
            </a:schemeClr>
          </a:solidFill>
          <a:ln>
            <a:solidFill>
              <a:schemeClr val="tx1"/>
            </a:solidFill>
          </a:ln>
        </p:spPr>
        <p:txBody>
          <a:bodyPr wrap="square">
            <a:spAutoFit/>
          </a:bodyPr>
          <a:lstStyle/>
          <a:p>
            <a:pPr algn="l"/>
            <a:r>
              <a:rPr lang="en-US" sz="1400" b="0" i="0" u="none" strike="noStrike" baseline="0" dirty="0">
                <a:solidFill>
                  <a:srgbClr val="000000"/>
                </a:solidFill>
              </a:rPr>
              <a:t>The </a:t>
            </a:r>
            <a:r>
              <a:rPr lang="en-US" sz="1400" b="1" i="0" u="none" strike="noStrike" baseline="0" dirty="0">
                <a:solidFill>
                  <a:srgbClr val="00B050"/>
                </a:solidFill>
              </a:rPr>
              <a:t>logical file system </a:t>
            </a:r>
            <a:r>
              <a:rPr lang="en-US" sz="1400" b="0" i="0" u="none" strike="noStrike" baseline="0" dirty="0">
                <a:solidFill>
                  <a:srgbClr val="000000"/>
                </a:solidFill>
              </a:rPr>
              <a:t>manages metadata information. Metadata includes all of the file-system structure except the actual data (or contents of the files).</a:t>
            </a:r>
          </a:p>
        </p:txBody>
      </p:sp>
    </p:spTree>
    <p:extLst>
      <p:ext uri="{BB962C8B-B14F-4D97-AF65-F5344CB8AC3E}">
        <p14:creationId xmlns:p14="http://schemas.microsoft.com/office/powerpoint/2010/main" val="37625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EBB7-4299-FACD-2325-4FC82BCB3F31}"/>
              </a:ext>
            </a:extLst>
          </p:cNvPr>
          <p:cNvSpPr>
            <a:spLocks noGrp="1"/>
          </p:cNvSpPr>
          <p:nvPr>
            <p:ph type="title"/>
          </p:nvPr>
        </p:nvSpPr>
        <p:spPr/>
        <p:txBody>
          <a:bodyPr/>
          <a:lstStyle/>
          <a:p>
            <a:r>
              <a:rPr lang="en-US" dirty="0"/>
              <a:t>Directory Implementation</a:t>
            </a:r>
          </a:p>
        </p:txBody>
      </p:sp>
      <p:sp>
        <p:nvSpPr>
          <p:cNvPr id="3" name="Content Placeholder 2">
            <a:extLst>
              <a:ext uri="{FF2B5EF4-FFF2-40B4-BE49-F238E27FC236}">
                <a16:creationId xmlns:a16="http://schemas.microsoft.com/office/drawing/2014/main" id="{0AAEE262-BBE6-05BF-49DD-CB688D6DB357}"/>
              </a:ext>
            </a:extLst>
          </p:cNvPr>
          <p:cNvSpPr>
            <a:spLocks noGrp="1"/>
          </p:cNvSpPr>
          <p:nvPr>
            <p:ph idx="1"/>
          </p:nvPr>
        </p:nvSpPr>
        <p:spPr/>
        <p:txBody>
          <a:bodyPr>
            <a:normAutofit fontScale="85000" lnSpcReduction="20000"/>
          </a:bodyPr>
          <a:lstStyle/>
          <a:p>
            <a:r>
              <a:rPr lang="en-US" altLang="en-US" dirty="0"/>
              <a:t>The selection of directory-allocation and directory-management algorithms significantly affects the efficiency, performance, and reliability of the file system.</a:t>
            </a:r>
          </a:p>
          <a:p>
            <a:endParaRPr lang="en-US" altLang="en-US" b="1" dirty="0"/>
          </a:p>
          <a:p>
            <a:r>
              <a:rPr lang="en-US" altLang="en-US" b="1" dirty="0"/>
              <a:t>Linear list</a:t>
            </a:r>
            <a:r>
              <a:rPr lang="en-US" altLang="en-US" dirty="0"/>
              <a:t> of file names with pointer to the data blocks</a:t>
            </a:r>
          </a:p>
          <a:p>
            <a:pPr lvl="1"/>
            <a:r>
              <a:rPr lang="en-US" altLang="en-US" dirty="0"/>
              <a:t>Simple to program</a:t>
            </a:r>
          </a:p>
          <a:p>
            <a:pPr lvl="1"/>
            <a:r>
              <a:rPr lang="en-US" altLang="en-US" dirty="0"/>
              <a:t>Time-consuming to execute</a:t>
            </a:r>
          </a:p>
          <a:p>
            <a:pPr lvl="2"/>
            <a:r>
              <a:rPr lang="en-US" altLang="en-US" dirty="0"/>
              <a:t>Linear search time</a:t>
            </a:r>
          </a:p>
          <a:p>
            <a:pPr lvl="2"/>
            <a:r>
              <a:rPr lang="en-US" altLang="en-US" dirty="0"/>
              <a:t>Could keep ordered alphabetically via linked list or use B+ tree</a:t>
            </a:r>
          </a:p>
          <a:p>
            <a:endParaRPr lang="en-US" altLang="en-US" b="1" dirty="0"/>
          </a:p>
          <a:p>
            <a:r>
              <a:rPr lang="en-US" altLang="en-US" b="1" dirty="0"/>
              <a:t>Hash Table</a:t>
            </a:r>
            <a:r>
              <a:rPr lang="en-US" altLang="en-US" dirty="0"/>
              <a:t> – linear list with hash data structure</a:t>
            </a:r>
          </a:p>
          <a:p>
            <a:pPr lvl="1"/>
            <a:r>
              <a:rPr lang="en-US" altLang="en-US" dirty="0"/>
              <a:t>Decreases directory search time</a:t>
            </a:r>
          </a:p>
          <a:p>
            <a:pPr lvl="1"/>
            <a:r>
              <a:rPr lang="en-US" altLang="en-US" b="1" dirty="0">
                <a:solidFill>
                  <a:schemeClr val="accent6">
                    <a:lumMod val="75000"/>
                  </a:schemeClr>
                </a:solidFill>
                <a:latin typeface="+mj-lt"/>
              </a:rPr>
              <a:t>Collisions</a:t>
            </a:r>
            <a:r>
              <a:rPr lang="en-US" altLang="en-US" dirty="0">
                <a:solidFill>
                  <a:srgbClr val="3366FF"/>
                </a:solidFill>
              </a:rPr>
              <a:t> </a:t>
            </a:r>
            <a:r>
              <a:rPr lang="en-US" altLang="en-US" dirty="0"/>
              <a:t>– situations where two file names hash to the same location</a:t>
            </a:r>
          </a:p>
          <a:p>
            <a:pPr lvl="1"/>
            <a:r>
              <a:rPr lang="en-US" altLang="en-US" dirty="0"/>
              <a:t>Only good if entries are fixed size, or use chained-overflow method</a:t>
            </a:r>
          </a:p>
        </p:txBody>
      </p:sp>
      <p:sp>
        <p:nvSpPr>
          <p:cNvPr id="4" name="Date Placeholder 3">
            <a:extLst>
              <a:ext uri="{FF2B5EF4-FFF2-40B4-BE49-F238E27FC236}">
                <a16:creationId xmlns:a16="http://schemas.microsoft.com/office/drawing/2014/main" id="{38FF14A0-5271-C104-C123-1DA871E9BF10}"/>
              </a:ext>
            </a:extLst>
          </p:cNvPr>
          <p:cNvSpPr>
            <a:spLocks noGrp="1"/>
          </p:cNvSpPr>
          <p:nvPr>
            <p:ph type="dt" sz="half" idx="10"/>
          </p:nvPr>
        </p:nvSpPr>
        <p:spPr/>
        <p:txBody>
          <a:bodyPr/>
          <a:lstStyle/>
          <a:p>
            <a:fld id="{98CE2FD2-B0C7-43D8-A815-3B44F69B530E}" type="datetime1">
              <a:rPr lang="en-US" smtClean="0"/>
              <a:t>12/8/24</a:t>
            </a:fld>
            <a:endParaRPr lang="en-US"/>
          </a:p>
        </p:txBody>
      </p:sp>
      <p:sp>
        <p:nvSpPr>
          <p:cNvPr id="5" name="Footer Placeholder 4">
            <a:extLst>
              <a:ext uri="{FF2B5EF4-FFF2-40B4-BE49-F238E27FC236}">
                <a16:creationId xmlns:a16="http://schemas.microsoft.com/office/drawing/2014/main" id="{34F35AF0-4B4A-7F79-F316-4AB02A5D0C0B}"/>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4699B2D9-363F-F23D-AABA-7D20F9850BBE}"/>
              </a:ext>
            </a:extLst>
          </p:cNvPr>
          <p:cNvSpPr>
            <a:spLocks noGrp="1"/>
          </p:cNvSpPr>
          <p:nvPr>
            <p:ph type="sldNum" sz="quarter" idx="12"/>
          </p:nvPr>
        </p:nvSpPr>
        <p:spPr/>
        <p:txBody>
          <a:bodyPr/>
          <a:lstStyle/>
          <a:p>
            <a:fld id="{5AACB54A-4902-4BE1-9796-63B65716E2CF}" type="slidenum">
              <a:rPr lang="en-US" smtClean="0"/>
              <a:t>33</a:t>
            </a:fld>
            <a:endParaRPr lang="en-US"/>
          </a:p>
        </p:txBody>
      </p:sp>
    </p:spTree>
    <p:extLst>
      <p:ext uri="{BB962C8B-B14F-4D97-AF65-F5344CB8AC3E}">
        <p14:creationId xmlns:p14="http://schemas.microsoft.com/office/powerpoint/2010/main" val="339919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0ED6E-B8DC-1D3C-3FB2-24C75F64F0A7}"/>
              </a:ext>
            </a:extLst>
          </p:cNvPr>
          <p:cNvSpPr>
            <a:spLocks noGrp="1"/>
          </p:cNvSpPr>
          <p:nvPr>
            <p:ph type="title"/>
          </p:nvPr>
        </p:nvSpPr>
        <p:spPr/>
        <p:txBody>
          <a:bodyPr/>
          <a:lstStyle/>
          <a:p>
            <a:r>
              <a:rPr lang="en-US" dirty="0"/>
              <a:t>Allocation Methods</a:t>
            </a:r>
          </a:p>
        </p:txBody>
      </p:sp>
      <p:sp>
        <p:nvSpPr>
          <p:cNvPr id="3" name="Content Placeholder 2">
            <a:extLst>
              <a:ext uri="{FF2B5EF4-FFF2-40B4-BE49-F238E27FC236}">
                <a16:creationId xmlns:a16="http://schemas.microsoft.com/office/drawing/2014/main" id="{BE57FFD7-E449-5653-B3FE-897E890248F6}"/>
              </a:ext>
            </a:extLst>
          </p:cNvPr>
          <p:cNvSpPr>
            <a:spLocks noGrp="1"/>
          </p:cNvSpPr>
          <p:nvPr>
            <p:ph idx="1"/>
          </p:nvPr>
        </p:nvSpPr>
        <p:spPr/>
        <p:txBody>
          <a:bodyPr/>
          <a:lstStyle/>
          <a:p>
            <a:r>
              <a:rPr lang="en-US" altLang="en-US" sz="3200" dirty="0"/>
              <a:t>An allocation method refers to how disk blocks are allocated for files:</a:t>
            </a:r>
          </a:p>
          <a:p>
            <a:pPr lvl="1"/>
            <a:r>
              <a:rPr lang="en-US" altLang="en-US" sz="2800" dirty="0"/>
              <a:t>Contiguous</a:t>
            </a:r>
          </a:p>
          <a:p>
            <a:pPr lvl="1"/>
            <a:r>
              <a:rPr lang="en-US" altLang="en-US" sz="2800" dirty="0"/>
              <a:t>Linked</a:t>
            </a:r>
          </a:p>
          <a:p>
            <a:pPr lvl="1"/>
            <a:r>
              <a:rPr lang="en-US" altLang="en-US" sz="2800" dirty="0">
                <a:solidFill>
                  <a:srgbClr val="000000"/>
                </a:solidFill>
              </a:rPr>
              <a:t>File Allocation Table (FAT)</a:t>
            </a:r>
            <a:endParaRPr lang="en-US" altLang="en-US" sz="2800" dirty="0"/>
          </a:p>
          <a:p>
            <a:endParaRPr lang="en-US" dirty="0"/>
          </a:p>
        </p:txBody>
      </p:sp>
      <p:sp>
        <p:nvSpPr>
          <p:cNvPr id="4" name="Date Placeholder 3">
            <a:extLst>
              <a:ext uri="{FF2B5EF4-FFF2-40B4-BE49-F238E27FC236}">
                <a16:creationId xmlns:a16="http://schemas.microsoft.com/office/drawing/2014/main" id="{563EC3E7-2634-F3D1-5671-8C2F622CC9C8}"/>
              </a:ext>
            </a:extLst>
          </p:cNvPr>
          <p:cNvSpPr>
            <a:spLocks noGrp="1"/>
          </p:cNvSpPr>
          <p:nvPr>
            <p:ph type="dt" sz="half" idx="10"/>
          </p:nvPr>
        </p:nvSpPr>
        <p:spPr/>
        <p:txBody>
          <a:bodyPr/>
          <a:lstStyle/>
          <a:p>
            <a:fld id="{98544E01-8F7C-4B07-B217-B18AEFDF5CC1}" type="datetime1">
              <a:rPr lang="en-US" smtClean="0"/>
              <a:t>12/8/24</a:t>
            </a:fld>
            <a:endParaRPr lang="en-US"/>
          </a:p>
        </p:txBody>
      </p:sp>
      <p:sp>
        <p:nvSpPr>
          <p:cNvPr id="5" name="Footer Placeholder 4">
            <a:extLst>
              <a:ext uri="{FF2B5EF4-FFF2-40B4-BE49-F238E27FC236}">
                <a16:creationId xmlns:a16="http://schemas.microsoft.com/office/drawing/2014/main" id="{B5D6F565-06B4-C178-85EB-F820A9D0DDA4}"/>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748374A3-E57F-75F7-2EBD-A9000FB4DE0A}"/>
              </a:ext>
            </a:extLst>
          </p:cNvPr>
          <p:cNvSpPr>
            <a:spLocks noGrp="1"/>
          </p:cNvSpPr>
          <p:nvPr>
            <p:ph type="sldNum" sz="quarter" idx="12"/>
          </p:nvPr>
        </p:nvSpPr>
        <p:spPr/>
        <p:txBody>
          <a:bodyPr/>
          <a:lstStyle/>
          <a:p>
            <a:fld id="{5AACB54A-4902-4BE1-9796-63B65716E2CF}" type="slidenum">
              <a:rPr lang="en-US" smtClean="0"/>
              <a:t>34</a:t>
            </a:fld>
            <a:endParaRPr lang="en-US"/>
          </a:p>
        </p:txBody>
      </p:sp>
    </p:spTree>
    <p:extLst>
      <p:ext uri="{BB962C8B-B14F-4D97-AF65-F5344CB8AC3E}">
        <p14:creationId xmlns:p14="http://schemas.microsoft.com/office/powerpoint/2010/main" val="161215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B0FA-27DB-92AC-0410-20B3F3220DBF}"/>
              </a:ext>
            </a:extLst>
          </p:cNvPr>
          <p:cNvSpPr>
            <a:spLocks noGrp="1"/>
          </p:cNvSpPr>
          <p:nvPr>
            <p:ph type="title"/>
          </p:nvPr>
        </p:nvSpPr>
        <p:spPr/>
        <p:txBody>
          <a:bodyPr/>
          <a:lstStyle/>
          <a:p>
            <a:r>
              <a:rPr lang="en-US" dirty="0"/>
              <a:t>Contiguous Allocation</a:t>
            </a:r>
          </a:p>
        </p:txBody>
      </p:sp>
      <p:sp>
        <p:nvSpPr>
          <p:cNvPr id="3" name="Content Placeholder 2">
            <a:extLst>
              <a:ext uri="{FF2B5EF4-FFF2-40B4-BE49-F238E27FC236}">
                <a16:creationId xmlns:a16="http://schemas.microsoft.com/office/drawing/2014/main" id="{AE49A971-BEF5-D489-4A31-73945B9E0ED9}"/>
              </a:ext>
            </a:extLst>
          </p:cNvPr>
          <p:cNvSpPr>
            <a:spLocks noGrp="1"/>
          </p:cNvSpPr>
          <p:nvPr>
            <p:ph idx="1"/>
          </p:nvPr>
        </p:nvSpPr>
        <p:spPr/>
        <p:txBody>
          <a:bodyPr/>
          <a:lstStyle/>
          <a:p>
            <a:r>
              <a:rPr lang="en-US" altLang="en-US" dirty="0"/>
              <a:t>Each file occupies set of contiguous blocks</a:t>
            </a:r>
          </a:p>
          <a:p>
            <a:pPr lvl="1"/>
            <a:r>
              <a:rPr lang="en-US" altLang="en-US" dirty="0"/>
              <a:t>Best performance in most cases</a:t>
            </a:r>
          </a:p>
          <a:p>
            <a:pPr lvl="1"/>
            <a:r>
              <a:rPr lang="en-US" altLang="en-US" dirty="0"/>
              <a:t>Simple – only starting location (block #) and length (number of blocks) are required</a:t>
            </a:r>
          </a:p>
          <a:p>
            <a:pPr lvl="1"/>
            <a:r>
              <a:rPr lang="en-US" altLang="en-US" dirty="0"/>
              <a:t>Problems include:</a:t>
            </a:r>
          </a:p>
          <a:p>
            <a:pPr lvl="2"/>
            <a:r>
              <a:rPr lang="en-US" altLang="en-US" dirty="0"/>
              <a:t>Finding space on the disk for a file, </a:t>
            </a:r>
          </a:p>
          <a:p>
            <a:pPr lvl="2"/>
            <a:r>
              <a:rPr lang="en-US" altLang="en-US" dirty="0"/>
              <a:t>Knowing file size, </a:t>
            </a:r>
          </a:p>
          <a:p>
            <a:pPr lvl="2"/>
            <a:r>
              <a:rPr lang="en-US" altLang="en-US" dirty="0"/>
              <a:t>External fragmentation, need for </a:t>
            </a:r>
            <a:r>
              <a:rPr lang="en-US" altLang="en-US" dirty="0">
                <a:solidFill>
                  <a:schemeClr val="accent6">
                    <a:lumMod val="75000"/>
                  </a:schemeClr>
                </a:solidFill>
              </a:rPr>
              <a:t>compaction off-line (downtime) </a:t>
            </a:r>
            <a:r>
              <a:rPr lang="en-US" altLang="en-US" dirty="0"/>
              <a:t>or </a:t>
            </a:r>
            <a:r>
              <a:rPr lang="en-US" altLang="en-US" dirty="0">
                <a:solidFill>
                  <a:schemeClr val="accent6">
                    <a:lumMod val="75000"/>
                  </a:schemeClr>
                </a:solidFill>
              </a:rPr>
              <a:t>on-line</a:t>
            </a:r>
          </a:p>
        </p:txBody>
      </p:sp>
      <p:sp>
        <p:nvSpPr>
          <p:cNvPr id="4" name="Date Placeholder 3">
            <a:extLst>
              <a:ext uri="{FF2B5EF4-FFF2-40B4-BE49-F238E27FC236}">
                <a16:creationId xmlns:a16="http://schemas.microsoft.com/office/drawing/2014/main" id="{566F8389-6DB3-D641-B0A8-68EAF3C6B21D}"/>
              </a:ext>
            </a:extLst>
          </p:cNvPr>
          <p:cNvSpPr>
            <a:spLocks noGrp="1"/>
          </p:cNvSpPr>
          <p:nvPr>
            <p:ph type="dt" sz="half" idx="10"/>
          </p:nvPr>
        </p:nvSpPr>
        <p:spPr/>
        <p:txBody>
          <a:bodyPr/>
          <a:lstStyle/>
          <a:p>
            <a:fld id="{6914A573-D287-4733-AADF-6295A57D1B43}" type="datetime1">
              <a:rPr lang="en-US" smtClean="0"/>
              <a:t>12/8/24</a:t>
            </a:fld>
            <a:endParaRPr lang="en-US"/>
          </a:p>
        </p:txBody>
      </p:sp>
      <p:sp>
        <p:nvSpPr>
          <p:cNvPr id="5" name="Footer Placeholder 4">
            <a:extLst>
              <a:ext uri="{FF2B5EF4-FFF2-40B4-BE49-F238E27FC236}">
                <a16:creationId xmlns:a16="http://schemas.microsoft.com/office/drawing/2014/main" id="{FFEBBBF9-4DC6-ACB3-F228-9438AF9541E6}"/>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D9A2E733-A11C-08D9-48F2-798595143CAD}"/>
              </a:ext>
            </a:extLst>
          </p:cNvPr>
          <p:cNvSpPr>
            <a:spLocks noGrp="1"/>
          </p:cNvSpPr>
          <p:nvPr>
            <p:ph type="sldNum" sz="quarter" idx="12"/>
          </p:nvPr>
        </p:nvSpPr>
        <p:spPr/>
        <p:txBody>
          <a:bodyPr/>
          <a:lstStyle/>
          <a:p>
            <a:fld id="{5AACB54A-4902-4BE1-9796-63B65716E2CF}" type="slidenum">
              <a:rPr lang="en-US" smtClean="0"/>
              <a:t>35</a:t>
            </a:fld>
            <a:endParaRPr lang="en-US"/>
          </a:p>
        </p:txBody>
      </p:sp>
    </p:spTree>
    <p:extLst>
      <p:ext uri="{BB962C8B-B14F-4D97-AF65-F5344CB8AC3E}">
        <p14:creationId xmlns:p14="http://schemas.microsoft.com/office/powerpoint/2010/main" val="1700612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FC17-B8C4-A21A-7447-1AC5E189C582}"/>
              </a:ext>
            </a:extLst>
          </p:cNvPr>
          <p:cNvSpPr>
            <a:spLocks noGrp="1"/>
          </p:cNvSpPr>
          <p:nvPr>
            <p:ph type="title"/>
          </p:nvPr>
        </p:nvSpPr>
        <p:spPr/>
        <p:txBody>
          <a:bodyPr/>
          <a:lstStyle/>
          <a:p>
            <a:r>
              <a:rPr lang="en-US" altLang="en-US" dirty="0"/>
              <a:t>Contiguous Allocation (Cont.)</a:t>
            </a:r>
            <a:endParaRPr lang="en-US" dirty="0"/>
          </a:p>
        </p:txBody>
      </p:sp>
      <p:sp>
        <p:nvSpPr>
          <p:cNvPr id="3" name="Content Placeholder 2">
            <a:extLst>
              <a:ext uri="{FF2B5EF4-FFF2-40B4-BE49-F238E27FC236}">
                <a16:creationId xmlns:a16="http://schemas.microsoft.com/office/drawing/2014/main" id="{1A4C4176-5DC2-43C2-40DD-66094F1AD468}"/>
              </a:ext>
            </a:extLst>
          </p:cNvPr>
          <p:cNvSpPr>
            <a:spLocks noGrp="1"/>
          </p:cNvSpPr>
          <p:nvPr>
            <p:ph idx="1"/>
          </p:nvPr>
        </p:nvSpPr>
        <p:spPr>
          <a:xfrm>
            <a:off x="838200" y="1825625"/>
            <a:ext cx="6420984" cy="4351338"/>
          </a:xfrm>
        </p:spPr>
        <p:txBody>
          <a:bodyPr>
            <a:normAutofit/>
          </a:bodyPr>
          <a:lstStyle/>
          <a:p>
            <a:endParaRPr lang="en-US" altLang="en-US" dirty="0"/>
          </a:p>
          <a:p>
            <a:endParaRPr lang="en-US" altLang="en-US" dirty="0"/>
          </a:p>
          <a:p>
            <a:endParaRPr lang="en-US" altLang="en-US" dirty="0"/>
          </a:p>
          <a:p>
            <a:endParaRPr lang="en-US" dirty="0"/>
          </a:p>
        </p:txBody>
      </p:sp>
      <p:pic>
        <p:nvPicPr>
          <p:cNvPr id="11" name="Picture 2">
            <a:extLst>
              <a:ext uri="{FF2B5EF4-FFF2-40B4-BE49-F238E27FC236}">
                <a16:creationId xmlns:a16="http://schemas.microsoft.com/office/drawing/2014/main" id="{CDC72BC5-873D-FE10-E94C-46454A54B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216" y="1825625"/>
            <a:ext cx="4330271"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ate Placeholder 11">
            <a:extLst>
              <a:ext uri="{FF2B5EF4-FFF2-40B4-BE49-F238E27FC236}">
                <a16:creationId xmlns:a16="http://schemas.microsoft.com/office/drawing/2014/main" id="{FD0B3411-EEBD-CB1C-38B5-C779C423FDF7}"/>
              </a:ext>
            </a:extLst>
          </p:cNvPr>
          <p:cNvSpPr>
            <a:spLocks noGrp="1"/>
          </p:cNvSpPr>
          <p:nvPr>
            <p:ph type="dt" sz="half" idx="10"/>
          </p:nvPr>
        </p:nvSpPr>
        <p:spPr/>
        <p:txBody>
          <a:bodyPr/>
          <a:lstStyle/>
          <a:p>
            <a:fld id="{FE68E618-D1A1-4CC5-998E-8D8116A1B98C}" type="datetime1">
              <a:rPr lang="en-US" smtClean="0"/>
              <a:t>12/8/24</a:t>
            </a:fld>
            <a:endParaRPr lang="en-US"/>
          </a:p>
        </p:txBody>
      </p:sp>
      <p:sp>
        <p:nvSpPr>
          <p:cNvPr id="13" name="Footer Placeholder 12">
            <a:extLst>
              <a:ext uri="{FF2B5EF4-FFF2-40B4-BE49-F238E27FC236}">
                <a16:creationId xmlns:a16="http://schemas.microsoft.com/office/drawing/2014/main" id="{3E1A1436-1BEE-2FF6-1320-A443E8619B53}"/>
              </a:ext>
            </a:extLst>
          </p:cNvPr>
          <p:cNvSpPr>
            <a:spLocks noGrp="1"/>
          </p:cNvSpPr>
          <p:nvPr>
            <p:ph type="ftr" sz="quarter" idx="11"/>
          </p:nvPr>
        </p:nvSpPr>
        <p:spPr/>
        <p:txBody>
          <a:bodyPr/>
          <a:lstStyle/>
          <a:p>
            <a:r>
              <a:rPr lang="en-US" dirty="0"/>
              <a:t>CSCE 5640: IO &amp; File System              Solberschatz, Galvin and Gagne © 2018</a:t>
            </a:r>
          </a:p>
        </p:txBody>
      </p:sp>
      <p:sp>
        <p:nvSpPr>
          <p:cNvPr id="14" name="Slide Number Placeholder 13">
            <a:extLst>
              <a:ext uri="{FF2B5EF4-FFF2-40B4-BE49-F238E27FC236}">
                <a16:creationId xmlns:a16="http://schemas.microsoft.com/office/drawing/2014/main" id="{C4DD4790-3054-609B-ABFA-898F8CF7DCD9}"/>
              </a:ext>
            </a:extLst>
          </p:cNvPr>
          <p:cNvSpPr>
            <a:spLocks noGrp="1"/>
          </p:cNvSpPr>
          <p:nvPr>
            <p:ph type="sldNum" sz="quarter" idx="12"/>
          </p:nvPr>
        </p:nvSpPr>
        <p:spPr/>
        <p:txBody>
          <a:bodyPr/>
          <a:lstStyle/>
          <a:p>
            <a:fld id="{5AACB54A-4902-4BE1-9796-63B65716E2CF}" type="slidenum">
              <a:rPr lang="en-US" smtClean="0"/>
              <a:t>36</a:t>
            </a:fld>
            <a:endParaRPr lang="en-US"/>
          </a:p>
        </p:txBody>
      </p:sp>
    </p:spTree>
    <p:extLst>
      <p:ext uri="{BB962C8B-B14F-4D97-AF65-F5344CB8AC3E}">
        <p14:creationId xmlns:p14="http://schemas.microsoft.com/office/powerpoint/2010/main" val="3197534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BD23-ACA3-0975-B372-5DFC918DDF3B}"/>
              </a:ext>
            </a:extLst>
          </p:cNvPr>
          <p:cNvSpPr>
            <a:spLocks noGrp="1"/>
          </p:cNvSpPr>
          <p:nvPr>
            <p:ph type="title"/>
          </p:nvPr>
        </p:nvSpPr>
        <p:spPr/>
        <p:txBody>
          <a:bodyPr/>
          <a:lstStyle/>
          <a:p>
            <a:r>
              <a:rPr lang="en-US" altLang="en-US" dirty="0"/>
              <a:t>Extent-Based Systems</a:t>
            </a:r>
            <a:endParaRPr lang="en-US" dirty="0"/>
          </a:p>
        </p:txBody>
      </p:sp>
      <p:sp>
        <p:nvSpPr>
          <p:cNvPr id="3" name="Content Placeholder 2">
            <a:extLst>
              <a:ext uri="{FF2B5EF4-FFF2-40B4-BE49-F238E27FC236}">
                <a16:creationId xmlns:a16="http://schemas.microsoft.com/office/drawing/2014/main" id="{B517B139-449F-0E72-AB93-0D00F1B7C644}"/>
              </a:ext>
            </a:extLst>
          </p:cNvPr>
          <p:cNvSpPr>
            <a:spLocks noGrp="1"/>
          </p:cNvSpPr>
          <p:nvPr>
            <p:ph idx="1"/>
          </p:nvPr>
        </p:nvSpPr>
        <p:spPr/>
        <p:txBody>
          <a:bodyPr/>
          <a:lstStyle/>
          <a:p>
            <a:r>
              <a:rPr lang="en-US" altLang="en-US" dirty="0"/>
              <a:t>Many newer file systems (i.e., Veritas File System) use a modified contiguous allocation scheme</a:t>
            </a:r>
          </a:p>
          <a:p>
            <a:endParaRPr lang="en-US" altLang="en-US" dirty="0"/>
          </a:p>
          <a:p>
            <a:r>
              <a:rPr lang="en-US" altLang="en-US" dirty="0"/>
              <a:t>Extent-based file systems allocate disk blocks in extents</a:t>
            </a:r>
          </a:p>
          <a:p>
            <a:endParaRPr lang="en-US" altLang="en-US" dirty="0"/>
          </a:p>
          <a:p>
            <a:r>
              <a:rPr lang="en-US" altLang="en-US" dirty="0"/>
              <a:t>An </a:t>
            </a:r>
            <a:r>
              <a:rPr lang="en-US" altLang="en-US" dirty="0">
                <a:solidFill>
                  <a:schemeClr val="accent6">
                    <a:lumMod val="75000"/>
                  </a:schemeClr>
                </a:solidFill>
              </a:rPr>
              <a:t>extent</a:t>
            </a:r>
            <a:r>
              <a:rPr lang="en-US" altLang="en-US" dirty="0">
                <a:solidFill>
                  <a:srgbClr val="3366FF"/>
                </a:solidFill>
              </a:rPr>
              <a:t> </a:t>
            </a:r>
            <a:r>
              <a:rPr lang="en-US" altLang="en-US" dirty="0"/>
              <a:t>is a contiguous block of disks</a:t>
            </a:r>
          </a:p>
          <a:p>
            <a:pPr lvl="1"/>
            <a:r>
              <a:rPr lang="en-US" altLang="en-US" dirty="0"/>
              <a:t>Extents are allocated for file allocation</a:t>
            </a:r>
          </a:p>
          <a:p>
            <a:pPr lvl="1"/>
            <a:r>
              <a:rPr lang="en-US" altLang="en-US" dirty="0"/>
              <a:t>A file consists of one or more extents</a:t>
            </a:r>
          </a:p>
        </p:txBody>
      </p:sp>
      <p:sp>
        <p:nvSpPr>
          <p:cNvPr id="4" name="Date Placeholder 3">
            <a:extLst>
              <a:ext uri="{FF2B5EF4-FFF2-40B4-BE49-F238E27FC236}">
                <a16:creationId xmlns:a16="http://schemas.microsoft.com/office/drawing/2014/main" id="{55E30630-ADF8-99B7-A0C3-BE3836C7C122}"/>
              </a:ext>
            </a:extLst>
          </p:cNvPr>
          <p:cNvSpPr>
            <a:spLocks noGrp="1"/>
          </p:cNvSpPr>
          <p:nvPr>
            <p:ph type="dt" sz="half" idx="10"/>
          </p:nvPr>
        </p:nvSpPr>
        <p:spPr/>
        <p:txBody>
          <a:bodyPr/>
          <a:lstStyle/>
          <a:p>
            <a:fld id="{40E2D111-097A-48D7-865C-427B3BA10C2E}" type="datetime1">
              <a:rPr lang="en-US" smtClean="0"/>
              <a:t>12/8/24</a:t>
            </a:fld>
            <a:endParaRPr lang="en-US"/>
          </a:p>
        </p:txBody>
      </p:sp>
      <p:sp>
        <p:nvSpPr>
          <p:cNvPr id="5" name="Footer Placeholder 4">
            <a:extLst>
              <a:ext uri="{FF2B5EF4-FFF2-40B4-BE49-F238E27FC236}">
                <a16:creationId xmlns:a16="http://schemas.microsoft.com/office/drawing/2014/main" id="{1EA6B25E-CFBD-EBA1-D12B-1A992098C967}"/>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6AAB0E8F-1337-0429-01A9-94260DDAA54A}"/>
              </a:ext>
            </a:extLst>
          </p:cNvPr>
          <p:cNvSpPr>
            <a:spLocks noGrp="1"/>
          </p:cNvSpPr>
          <p:nvPr>
            <p:ph type="sldNum" sz="quarter" idx="12"/>
          </p:nvPr>
        </p:nvSpPr>
        <p:spPr/>
        <p:txBody>
          <a:bodyPr/>
          <a:lstStyle/>
          <a:p>
            <a:fld id="{5AACB54A-4902-4BE1-9796-63B65716E2CF}" type="slidenum">
              <a:rPr lang="en-US" smtClean="0"/>
              <a:t>37</a:t>
            </a:fld>
            <a:endParaRPr lang="en-US"/>
          </a:p>
        </p:txBody>
      </p:sp>
    </p:spTree>
    <p:extLst>
      <p:ext uri="{BB962C8B-B14F-4D97-AF65-F5344CB8AC3E}">
        <p14:creationId xmlns:p14="http://schemas.microsoft.com/office/powerpoint/2010/main" val="3521960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3EC0-F942-F38B-4634-A4FB869F47D2}"/>
              </a:ext>
            </a:extLst>
          </p:cNvPr>
          <p:cNvSpPr>
            <a:spLocks noGrp="1"/>
          </p:cNvSpPr>
          <p:nvPr>
            <p:ph type="title"/>
          </p:nvPr>
        </p:nvSpPr>
        <p:spPr/>
        <p:txBody>
          <a:bodyPr/>
          <a:lstStyle/>
          <a:p>
            <a:r>
              <a:rPr lang="en-US" altLang="en-US" dirty="0"/>
              <a:t>Linked Allocation</a:t>
            </a:r>
            <a:endParaRPr lang="en-US" dirty="0"/>
          </a:p>
        </p:txBody>
      </p:sp>
      <p:sp>
        <p:nvSpPr>
          <p:cNvPr id="3" name="Content Placeholder 2">
            <a:extLst>
              <a:ext uri="{FF2B5EF4-FFF2-40B4-BE49-F238E27FC236}">
                <a16:creationId xmlns:a16="http://schemas.microsoft.com/office/drawing/2014/main" id="{5746B1F4-E428-D01F-0D43-77492F6DC580}"/>
              </a:ext>
            </a:extLst>
          </p:cNvPr>
          <p:cNvSpPr>
            <a:spLocks noGrp="1"/>
          </p:cNvSpPr>
          <p:nvPr>
            <p:ph idx="1"/>
          </p:nvPr>
        </p:nvSpPr>
        <p:spPr/>
        <p:txBody>
          <a:bodyPr>
            <a:normAutofit fontScale="92500" lnSpcReduction="20000"/>
          </a:bodyPr>
          <a:lstStyle/>
          <a:p>
            <a:r>
              <a:rPr lang="en-US" altLang="en-US" dirty="0">
                <a:solidFill>
                  <a:srgbClr val="000000"/>
                </a:solidFill>
              </a:rPr>
              <a:t>Each file is a linked list of blocks</a:t>
            </a:r>
          </a:p>
          <a:p>
            <a:r>
              <a:rPr lang="en-US" altLang="en-US" dirty="0">
                <a:solidFill>
                  <a:srgbClr val="000000"/>
                </a:solidFill>
              </a:rPr>
              <a:t>File ends at nil/null pointer</a:t>
            </a:r>
          </a:p>
          <a:p>
            <a:r>
              <a:rPr lang="en-US" altLang="en-US" dirty="0">
                <a:solidFill>
                  <a:srgbClr val="000000"/>
                </a:solidFill>
              </a:rPr>
              <a:t>No external fragmentation</a:t>
            </a:r>
          </a:p>
          <a:p>
            <a:r>
              <a:rPr lang="en-US" altLang="en-US" dirty="0">
                <a:solidFill>
                  <a:srgbClr val="000000"/>
                </a:solidFill>
              </a:rPr>
              <a:t>Each block contains pointer to next block</a:t>
            </a:r>
          </a:p>
          <a:p>
            <a:r>
              <a:rPr lang="en-US" altLang="en-US" dirty="0">
                <a:solidFill>
                  <a:srgbClr val="000000"/>
                </a:solidFill>
              </a:rPr>
              <a:t>No compaction, external fragmentation</a:t>
            </a:r>
          </a:p>
          <a:p>
            <a:endParaRPr lang="en-US" altLang="en-US" dirty="0">
              <a:solidFill>
                <a:srgbClr val="000000"/>
              </a:solidFill>
            </a:endParaRPr>
          </a:p>
          <a:p>
            <a:r>
              <a:rPr lang="en-US" altLang="en-US" dirty="0">
                <a:solidFill>
                  <a:srgbClr val="000000"/>
                </a:solidFill>
              </a:rPr>
              <a:t>Disadvantages:</a:t>
            </a:r>
          </a:p>
          <a:p>
            <a:pPr lvl="1"/>
            <a:r>
              <a:rPr lang="en-US" altLang="en-US" dirty="0">
                <a:solidFill>
                  <a:srgbClr val="000000"/>
                </a:solidFill>
              </a:rPr>
              <a:t>Locating a block can take many I/</a:t>
            </a:r>
            <a:r>
              <a:rPr lang="en-US" altLang="en-US" dirty="0" err="1">
                <a:solidFill>
                  <a:srgbClr val="000000"/>
                </a:solidFill>
              </a:rPr>
              <a:t>Os</a:t>
            </a:r>
            <a:r>
              <a:rPr lang="en-US" altLang="en-US" dirty="0">
                <a:solidFill>
                  <a:srgbClr val="000000"/>
                </a:solidFill>
              </a:rPr>
              <a:t> and disk seeks – how to find </a:t>
            </a:r>
            <a:r>
              <a:rPr lang="en-US" altLang="en-US" i="1" dirty="0" err="1">
                <a:solidFill>
                  <a:srgbClr val="000000"/>
                </a:solidFill>
              </a:rPr>
              <a:t>i</a:t>
            </a:r>
            <a:r>
              <a:rPr lang="en-US" altLang="en-US" i="1" baseline="30000" dirty="0" err="1">
                <a:solidFill>
                  <a:srgbClr val="000000"/>
                </a:solidFill>
              </a:rPr>
              <a:t>th</a:t>
            </a:r>
            <a:r>
              <a:rPr lang="en-US" altLang="en-US" dirty="0">
                <a:solidFill>
                  <a:srgbClr val="000000"/>
                </a:solidFill>
              </a:rPr>
              <a:t> block of file?</a:t>
            </a:r>
          </a:p>
          <a:p>
            <a:pPr lvl="1"/>
            <a:r>
              <a:rPr lang="en-US" altLang="en-US" dirty="0">
                <a:solidFill>
                  <a:srgbClr val="000000"/>
                </a:solidFill>
              </a:rPr>
              <a:t>Space required for pointers – pointer may require 4 bytes (out of 512-byte block)</a:t>
            </a:r>
          </a:p>
          <a:p>
            <a:pPr lvl="2"/>
            <a:r>
              <a:rPr lang="en-US" altLang="en-US" dirty="0">
                <a:solidFill>
                  <a:srgbClr val="000000"/>
                </a:solidFill>
              </a:rPr>
              <a:t>Improve efficiency by clustering blocks into groups but increases internal fragmentation</a:t>
            </a:r>
          </a:p>
          <a:p>
            <a:pPr lvl="1"/>
            <a:r>
              <a:rPr lang="en-US" altLang="en-US" dirty="0">
                <a:solidFill>
                  <a:srgbClr val="000000"/>
                </a:solidFill>
              </a:rPr>
              <a:t>Reliability can be a problem: </a:t>
            </a:r>
            <a:r>
              <a:rPr lang="en-US" altLang="en-US" dirty="0">
                <a:solidFill>
                  <a:srgbClr val="FF0000"/>
                </a:solidFill>
              </a:rPr>
              <a:t>what if a pointer was lost or damaged?</a:t>
            </a:r>
          </a:p>
        </p:txBody>
      </p:sp>
      <p:sp>
        <p:nvSpPr>
          <p:cNvPr id="4" name="Date Placeholder 3">
            <a:extLst>
              <a:ext uri="{FF2B5EF4-FFF2-40B4-BE49-F238E27FC236}">
                <a16:creationId xmlns:a16="http://schemas.microsoft.com/office/drawing/2014/main" id="{12A76991-55A5-BF26-B44A-67B08E85B6F2}"/>
              </a:ext>
            </a:extLst>
          </p:cNvPr>
          <p:cNvSpPr>
            <a:spLocks noGrp="1"/>
          </p:cNvSpPr>
          <p:nvPr>
            <p:ph type="dt" sz="half" idx="10"/>
          </p:nvPr>
        </p:nvSpPr>
        <p:spPr/>
        <p:txBody>
          <a:bodyPr/>
          <a:lstStyle/>
          <a:p>
            <a:fld id="{03F669C4-CB46-4309-88DC-5FF1EB2E38F3}" type="datetime1">
              <a:rPr lang="en-US" smtClean="0"/>
              <a:t>12/8/24</a:t>
            </a:fld>
            <a:endParaRPr lang="en-US"/>
          </a:p>
        </p:txBody>
      </p:sp>
      <p:sp>
        <p:nvSpPr>
          <p:cNvPr id="5" name="Footer Placeholder 4">
            <a:extLst>
              <a:ext uri="{FF2B5EF4-FFF2-40B4-BE49-F238E27FC236}">
                <a16:creationId xmlns:a16="http://schemas.microsoft.com/office/drawing/2014/main" id="{EA16560B-C26B-EBFC-8528-205150F045B4}"/>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EEBC02D1-924C-29CC-DF87-ABF86A1E172B}"/>
              </a:ext>
            </a:extLst>
          </p:cNvPr>
          <p:cNvSpPr>
            <a:spLocks noGrp="1"/>
          </p:cNvSpPr>
          <p:nvPr>
            <p:ph type="sldNum" sz="quarter" idx="12"/>
          </p:nvPr>
        </p:nvSpPr>
        <p:spPr/>
        <p:txBody>
          <a:bodyPr/>
          <a:lstStyle/>
          <a:p>
            <a:fld id="{5AACB54A-4902-4BE1-9796-63B65716E2CF}" type="slidenum">
              <a:rPr lang="en-US" smtClean="0"/>
              <a:t>38</a:t>
            </a:fld>
            <a:endParaRPr lang="en-US"/>
          </a:p>
        </p:txBody>
      </p:sp>
    </p:spTree>
    <p:extLst>
      <p:ext uri="{BB962C8B-B14F-4D97-AF65-F5344CB8AC3E}">
        <p14:creationId xmlns:p14="http://schemas.microsoft.com/office/powerpoint/2010/main" val="905916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B223-3244-E562-D038-8CD038BCA5C2}"/>
              </a:ext>
            </a:extLst>
          </p:cNvPr>
          <p:cNvSpPr>
            <a:spLocks noGrp="1"/>
          </p:cNvSpPr>
          <p:nvPr>
            <p:ph type="title"/>
          </p:nvPr>
        </p:nvSpPr>
        <p:spPr/>
        <p:txBody>
          <a:bodyPr/>
          <a:lstStyle/>
          <a:p>
            <a:r>
              <a:rPr lang="en-US" altLang="en-US" dirty="0"/>
              <a:t>Linked Allocation Example</a:t>
            </a:r>
            <a:endParaRPr lang="en-US" dirty="0"/>
          </a:p>
        </p:txBody>
      </p:sp>
      <p:sp>
        <p:nvSpPr>
          <p:cNvPr id="3" name="Content Placeholder 2">
            <a:extLst>
              <a:ext uri="{FF2B5EF4-FFF2-40B4-BE49-F238E27FC236}">
                <a16:creationId xmlns:a16="http://schemas.microsoft.com/office/drawing/2014/main" id="{29562D20-41F3-C9A2-5578-EDA31F903737}"/>
              </a:ext>
            </a:extLst>
          </p:cNvPr>
          <p:cNvSpPr>
            <a:spLocks noGrp="1"/>
          </p:cNvSpPr>
          <p:nvPr>
            <p:ph idx="1"/>
          </p:nvPr>
        </p:nvSpPr>
        <p:spPr/>
        <p:txBody>
          <a:bodyPr/>
          <a:lstStyle/>
          <a:p>
            <a:r>
              <a:rPr lang="en-US" altLang="en-US" dirty="0"/>
              <a:t>Each file is a linked list of disk blocks: blocks may be scattered anywhere on the disk</a:t>
            </a:r>
          </a:p>
          <a:p>
            <a:endParaRPr lang="en-US" dirty="0"/>
          </a:p>
        </p:txBody>
      </p:sp>
      <p:pic>
        <p:nvPicPr>
          <p:cNvPr id="4" name="Picture 2">
            <a:extLst>
              <a:ext uri="{FF2B5EF4-FFF2-40B4-BE49-F238E27FC236}">
                <a16:creationId xmlns:a16="http://schemas.microsoft.com/office/drawing/2014/main" id="{1F47338B-261C-E69B-7653-80F8892CD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727" y="2760573"/>
            <a:ext cx="3380655" cy="347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16655CF5-01B3-9A55-AD8B-4B3E7DD4B175}"/>
              </a:ext>
            </a:extLst>
          </p:cNvPr>
          <p:cNvSpPr>
            <a:spLocks noGrp="1"/>
          </p:cNvSpPr>
          <p:nvPr>
            <p:ph type="dt" sz="half" idx="10"/>
          </p:nvPr>
        </p:nvSpPr>
        <p:spPr/>
        <p:txBody>
          <a:bodyPr/>
          <a:lstStyle/>
          <a:p>
            <a:fld id="{6FD9847C-71C2-4285-89EF-06DD48DABC3B}" type="datetime1">
              <a:rPr lang="en-US" smtClean="0"/>
              <a:t>12/8/24</a:t>
            </a:fld>
            <a:endParaRPr lang="en-US"/>
          </a:p>
        </p:txBody>
      </p:sp>
      <p:sp>
        <p:nvSpPr>
          <p:cNvPr id="6" name="Footer Placeholder 5">
            <a:extLst>
              <a:ext uri="{FF2B5EF4-FFF2-40B4-BE49-F238E27FC236}">
                <a16:creationId xmlns:a16="http://schemas.microsoft.com/office/drawing/2014/main" id="{8E238BF5-30D6-8198-545E-E5ABE0A3CEBE}"/>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1A7E5FE9-B277-5593-0EAF-5889CC048C23}"/>
              </a:ext>
            </a:extLst>
          </p:cNvPr>
          <p:cNvSpPr>
            <a:spLocks noGrp="1"/>
          </p:cNvSpPr>
          <p:nvPr>
            <p:ph type="sldNum" sz="quarter" idx="12"/>
          </p:nvPr>
        </p:nvSpPr>
        <p:spPr/>
        <p:txBody>
          <a:bodyPr/>
          <a:lstStyle/>
          <a:p>
            <a:fld id="{5AACB54A-4902-4BE1-9796-63B65716E2CF}" type="slidenum">
              <a:rPr lang="en-US" smtClean="0"/>
              <a:t>39</a:t>
            </a:fld>
            <a:endParaRPr lang="en-US"/>
          </a:p>
        </p:txBody>
      </p:sp>
    </p:spTree>
    <p:extLst>
      <p:ext uri="{BB962C8B-B14F-4D97-AF65-F5344CB8AC3E}">
        <p14:creationId xmlns:p14="http://schemas.microsoft.com/office/powerpoint/2010/main" val="368004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DE38-A4F0-6C37-AA27-372187A52E45}"/>
              </a:ext>
            </a:extLst>
          </p:cNvPr>
          <p:cNvSpPr>
            <a:spLocks noGrp="1"/>
          </p:cNvSpPr>
          <p:nvPr>
            <p:ph type="title"/>
          </p:nvPr>
        </p:nvSpPr>
        <p:spPr/>
        <p:txBody>
          <a:bodyPr/>
          <a:lstStyle/>
          <a:p>
            <a:r>
              <a:rPr lang="en-US" altLang="en-US" dirty="0"/>
              <a:t>Moving-head Disk Mechanism</a:t>
            </a:r>
            <a:endParaRPr lang="en-US" dirty="0"/>
          </a:p>
        </p:txBody>
      </p:sp>
      <p:pic>
        <p:nvPicPr>
          <p:cNvPr id="4" name="Picture 1" descr="10_01.pdf">
            <a:extLst>
              <a:ext uri="{FF2B5EF4-FFF2-40B4-BE49-F238E27FC236}">
                <a16:creationId xmlns:a16="http://schemas.microsoft.com/office/drawing/2014/main" id="{1C7331B3-619C-6AC0-6F15-A32C939FB9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7712" y="1809529"/>
            <a:ext cx="6103846" cy="442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209DB66B-CDEB-493C-351E-3E7D373B9C92}"/>
              </a:ext>
            </a:extLst>
          </p:cNvPr>
          <p:cNvSpPr>
            <a:spLocks noGrp="1"/>
          </p:cNvSpPr>
          <p:nvPr>
            <p:ph type="dt" sz="half" idx="10"/>
          </p:nvPr>
        </p:nvSpPr>
        <p:spPr/>
        <p:txBody>
          <a:bodyPr/>
          <a:lstStyle/>
          <a:p>
            <a:fld id="{40C875ED-D6F6-49CC-A5FA-E0455AAE1161}" type="datetime1">
              <a:rPr lang="en-US" smtClean="0"/>
              <a:t>12/8/24</a:t>
            </a:fld>
            <a:endParaRPr lang="en-US"/>
          </a:p>
        </p:txBody>
      </p:sp>
      <p:sp>
        <p:nvSpPr>
          <p:cNvPr id="5" name="Footer Placeholder 4">
            <a:extLst>
              <a:ext uri="{FF2B5EF4-FFF2-40B4-BE49-F238E27FC236}">
                <a16:creationId xmlns:a16="http://schemas.microsoft.com/office/drawing/2014/main" id="{A6342369-3A97-0922-5566-97827CE80EE7}"/>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58F4858F-E3A9-D1EB-6FCF-C30FE01CCCFE}"/>
              </a:ext>
            </a:extLst>
          </p:cNvPr>
          <p:cNvSpPr>
            <a:spLocks noGrp="1"/>
          </p:cNvSpPr>
          <p:nvPr>
            <p:ph type="sldNum" sz="quarter" idx="12"/>
          </p:nvPr>
        </p:nvSpPr>
        <p:spPr/>
        <p:txBody>
          <a:bodyPr/>
          <a:lstStyle/>
          <a:p>
            <a:fld id="{5AACB54A-4902-4BE1-9796-63B65716E2CF}" type="slidenum">
              <a:rPr lang="en-US" smtClean="0"/>
              <a:t>4</a:t>
            </a:fld>
            <a:endParaRPr lang="en-US"/>
          </a:p>
        </p:txBody>
      </p:sp>
    </p:spTree>
    <p:extLst>
      <p:ext uri="{BB962C8B-B14F-4D97-AF65-F5344CB8AC3E}">
        <p14:creationId xmlns:p14="http://schemas.microsoft.com/office/powerpoint/2010/main" val="3181808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B902-F487-13BD-3D6F-DC0205F12BFF}"/>
              </a:ext>
            </a:extLst>
          </p:cNvPr>
          <p:cNvSpPr>
            <a:spLocks noGrp="1"/>
          </p:cNvSpPr>
          <p:nvPr>
            <p:ph type="title"/>
          </p:nvPr>
        </p:nvSpPr>
        <p:spPr/>
        <p:txBody>
          <a:bodyPr/>
          <a:lstStyle/>
          <a:p>
            <a:r>
              <a:rPr lang="en-US" dirty="0"/>
              <a:t>File–Allocation Table</a:t>
            </a:r>
          </a:p>
        </p:txBody>
      </p:sp>
      <p:sp>
        <p:nvSpPr>
          <p:cNvPr id="3" name="Content Placeholder 2">
            <a:extLst>
              <a:ext uri="{FF2B5EF4-FFF2-40B4-BE49-F238E27FC236}">
                <a16:creationId xmlns:a16="http://schemas.microsoft.com/office/drawing/2014/main" id="{CDB96433-2B19-107D-B990-2358E5ABF468}"/>
              </a:ext>
            </a:extLst>
          </p:cNvPr>
          <p:cNvSpPr>
            <a:spLocks noGrp="1"/>
          </p:cNvSpPr>
          <p:nvPr>
            <p:ph idx="1"/>
          </p:nvPr>
        </p:nvSpPr>
        <p:spPr>
          <a:xfrm>
            <a:off x="838200" y="1825625"/>
            <a:ext cx="4864510" cy="4351338"/>
          </a:xfrm>
        </p:spPr>
        <p:txBody>
          <a:bodyPr/>
          <a:lstStyle/>
          <a:p>
            <a:r>
              <a:rPr lang="en-US" altLang="en-US" dirty="0">
                <a:solidFill>
                  <a:srgbClr val="000000"/>
                </a:solidFill>
              </a:rPr>
              <a:t>Beginning of volume has table, indexed by block number</a:t>
            </a:r>
          </a:p>
          <a:p>
            <a:endParaRPr lang="en-US" altLang="en-US" dirty="0">
              <a:solidFill>
                <a:srgbClr val="000000"/>
              </a:solidFill>
            </a:endParaRPr>
          </a:p>
          <a:p>
            <a:r>
              <a:rPr lang="en-US" altLang="en-US" dirty="0">
                <a:solidFill>
                  <a:srgbClr val="000000"/>
                </a:solidFill>
              </a:rPr>
              <a:t>Much like a linked list, but faster on disk and cacheable </a:t>
            </a:r>
          </a:p>
          <a:p>
            <a:endParaRPr lang="en-US" altLang="en-US" dirty="0">
              <a:solidFill>
                <a:srgbClr val="000000"/>
              </a:solidFill>
            </a:endParaRPr>
          </a:p>
          <a:p>
            <a:r>
              <a:rPr lang="en-US" altLang="en-US" dirty="0">
                <a:solidFill>
                  <a:srgbClr val="000000"/>
                </a:solidFill>
              </a:rPr>
              <a:t>New block allocation simple</a:t>
            </a:r>
          </a:p>
          <a:p>
            <a:endParaRPr lang="en-US" dirty="0"/>
          </a:p>
        </p:txBody>
      </p:sp>
      <p:pic>
        <p:nvPicPr>
          <p:cNvPr id="4" name="Picture 3">
            <a:extLst>
              <a:ext uri="{FF2B5EF4-FFF2-40B4-BE49-F238E27FC236}">
                <a16:creationId xmlns:a16="http://schemas.microsoft.com/office/drawing/2014/main" id="{B2D26947-EFE8-58EE-E547-4FFEBE134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64" y="1817479"/>
            <a:ext cx="4978272" cy="435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8B8E31D9-469E-05CF-7188-80E74FBE23A7}"/>
              </a:ext>
            </a:extLst>
          </p:cNvPr>
          <p:cNvSpPr>
            <a:spLocks noGrp="1"/>
          </p:cNvSpPr>
          <p:nvPr>
            <p:ph type="dt" sz="half" idx="10"/>
          </p:nvPr>
        </p:nvSpPr>
        <p:spPr/>
        <p:txBody>
          <a:bodyPr/>
          <a:lstStyle/>
          <a:p>
            <a:fld id="{AE579A93-D3A9-47E6-89CA-5AC6F1B0A281}" type="datetime1">
              <a:rPr lang="en-US" smtClean="0"/>
              <a:t>12/8/24</a:t>
            </a:fld>
            <a:endParaRPr lang="en-US"/>
          </a:p>
        </p:txBody>
      </p:sp>
      <p:sp>
        <p:nvSpPr>
          <p:cNvPr id="6" name="Footer Placeholder 5">
            <a:extLst>
              <a:ext uri="{FF2B5EF4-FFF2-40B4-BE49-F238E27FC236}">
                <a16:creationId xmlns:a16="http://schemas.microsoft.com/office/drawing/2014/main" id="{B32556E8-21FB-AF32-632E-2F79152216C2}"/>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2AE22978-3505-A12F-D38B-115670292BC0}"/>
              </a:ext>
            </a:extLst>
          </p:cNvPr>
          <p:cNvSpPr>
            <a:spLocks noGrp="1"/>
          </p:cNvSpPr>
          <p:nvPr>
            <p:ph type="sldNum" sz="quarter" idx="12"/>
          </p:nvPr>
        </p:nvSpPr>
        <p:spPr/>
        <p:txBody>
          <a:bodyPr/>
          <a:lstStyle/>
          <a:p>
            <a:fld id="{5AACB54A-4902-4BE1-9796-63B65716E2CF}" type="slidenum">
              <a:rPr lang="en-US" smtClean="0"/>
              <a:t>40</a:t>
            </a:fld>
            <a:endParaRPr lang="en-US"/>
          </a:p>
        </p:txBody>
      </p:sp>
    </p:spTree>
    <p:extLst>
      <p:ext uri="{BB962C8B-B14F-4D97-AF65-F5344CB8AC3E}">
        <p14:creationId xmlns:p14="http://schemas.microsoft.com/office/powerpoint/2010/main" val="1321526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D31F-AA1F-634A-E654-D33E316962C1}"/>
              </a:ext>
            </a:extLst>
          </p:cNvPr>
          <p:cNvSpPr>
            <a:spLocks noGrp="1"/>
          </p:cNvSpPr>
          <p:nvPr>
            <p:ph type="title"/>
          </p:nvPr>
        </p:nvSpPr>
        <p:spPr/>
        <p:txBody>
          <a:bodyPr/>
          <a:lstStyle/>
          <a:p>
            <a:r>
              <a:rPr lang="en-US" altLang="en-US" dirty="0"/>
              <a:t>Indexed Allocation Method</a:t>
            </a:r>
            <a:endParaRPr lang="en-US" dirty="0"/>
          </a:p>
        </p:txBody>
      </p:sp>
      <p:sp>
        <p:nvSpPr>
          <p:cNvPr id="3" name="Content Placeholder 2">
            <a:extLst>
              <a:ext uri="{FF2B5EF4-FFF2-40B4-BE49-F238E27FC236}">
                <a16:creationId xmlns:a16="http://schemas.microsoft.com/office/drawing/2014/main" id="{CF5A3308-197B-81D8-8A0C-F3A37BEEA46C}"/>
              </a:ext>
            </a:extLst>
          </p:cNvPr>
          <p:cNvSpPr>
            <a:spLocks noGrp="1"/>
          </p:cNvSpPr>
          <p:nvPr>
            <p:ph idx="1"/>
          </p:nvPr>
        </p:nvSpPr>
        <p:spPr/>
        <p:txBody>
          <a:bodyPr/>
          <a:lstStyle/>
          <a:p>
            <a:r>
              <a:rPr lang="en-US" altLang="en-US" dirty="0">
                <a:solidFill>
                  <a:srgbClr val="000000"/>
                </a:solidFill>
              </a:rPr>
              <a:t>Each file has its own </a:t>
            </a:r>
            <a:r>
              <a:rPr lang="en-US" altLang="en-US" dirty="0">
                <a:solidFill>
                  <a:schemeClr val="accent6">
                    <a:lumMod val="75000"/>
                  </a:schemeClr>
                </a:solidFill>
              </a:rPr>
              <a:t>index block</a:t>
            </a:r>
            <a:r>
              <a:rPr lang="en-US" altLang="en-US" dirty="0">
                <a:solidFill>
                  <a:srgbClr val="000000"/>
                </a:solidFill>
              </a:rPr>
              <a:t>(s) of pointers to its data blocks</a:t>
            </a:r>
          </a:p>
          <a:p>
            <a:r>
              <a:rPr lang="en-US" altLang="en-US" dirty="0">
                <a:solidFill>
                  <a:srgbClr val="000000"/>
                </a:solidFill>
              </a:rPr>
              <a:t>Logical view</a:t>
            </a:r>
            <a:endParaRPr lang="en-US" dirty="0"/>
          </a:p>
        </p:txBody>
      </p:sp>
      <p:pic>
        <p:nvPicPr>
          <p:cNvPr id="4" name="Picture 2">
            <a:extLst>
              <a:ext uri="{FF2B5EF4-FFF2-40B4-BE49-F238E27FC236}">
                <a16:creationId xmlns:a16="http://schemas.microsoft.com/office/drawing/2014/main" id="{E5F14B7D-21D4-D7E2-409A-0CCADD8B5C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2688" y="2779042"/>
            <a:ext cx="2984086" cy="32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C040D7FD-D5B2-C039-850C-CB1840C52FC0}"/>
              </a:ext>
            </a:extLst>
          </p:cNvPr>
          <p:cNvSpPr>
            <a:spLocks noGrp="1"/>
          </p:cNvSpPr>
          <p:nvPr>
            <p:ph type="dt" sz="half" idx="10"/>
          </p:nvPr>
        </p:nvSpPr>
        <p:spPr/>
        <p:txBody>
          <a:bodyPr/>
          <a:lstStyle/>
          <a:p>
            <a:fld id="{2B6105F9-3E8C-4047-AB99-8891A8D90876}" type="datetime1">
              <a:rPr lang="en-US" smtClean="0"/>
              <a:t>12/8/24</a:t>
            </a:fld>
            <a:endParaRPr lang="en-US"/>
          </a:p>
        </p:txBody>
      </p:sp>
      <p:sp>
        <p:nvSpPr>
          <p:cNvPr id="6" name="Footer Placeholder 5">
            <a:extLst>
              <a:ext uri="{FF2B5EF4-FFF2-40B4-BE49-F238E27FC236}">
                <a16:creationId xmlns:a16="http://schemas.microsoft.com/office/drawing/2014/main" id="{95449438-20DC-700F-EE53-202E405EA88B}"/>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91B8B8DB-56D4-E1B5-A1C4-BA7E5EC1BBC4}"/>
              </a:ext>
            </a:extLst>
          </p:cNvPr>
          <p:cNvSpPr>
            <a:spLocks noGrp="1"/>
          </p:cNvSpPr>
          <p:nvPr>
            <p:ph type="sldNum" sz="quarter" idx="12"/>
          </p:nvPr>
        </p:nvSpPr>
        <p:spPr/>
        <p:txBody>
          <a:bodyPr/>
          <a:lstStyle/>
          <a:p>
            <a:fld id="{5AACB54A-4902-4BE1-9796-63B65716E2CF}" type="slidenum">
              <a:rPr lang="en-US" smtClean="0"/>
              <a:t>41</a:t>
            </a:fld>
            <a:endParaRPr lang="en-US"/>
          </a:p>
        </p:txBody>
      </p:sp>
    </p:spTree>
    <p:extLst>
      <p:ext uri="{BB962C8B-B14F-4D97-AF65-F5344CB8AC3E}">
        <p14:creationId xmlns:p14="http://schemas.microsoft.com/office/powerpoint/2010/main" val="4290390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CFF8-C5A4-FBDC-DCB6-AD2B5A39773D}"/>
              </a:ext>
            </a:extLst>
          </p:cNvPr>
          <p:cNvSpPr>
            <a:spLocks noGrp="1"/>
          </p:cNvSpPr>
          <p:nvPr>
            <p:ph type="title"/>
          </p:nvPr>
        </p:nvSpPr>
        <p:spPr/>
        <p:txBody>
          <a:bodyPr/>
          <a:lstStyle/>
          <a:p>
            <a:r>
              <a:rPr lang="en-US" altLang="en-US" dirty="0"/>
              <a:t>Example of Indexed Allocation</a:t>
            </a:r>
            <a:endParaRPr lang="en-US" dirty="0"/>
          </a:p>
        </p:txBody>
      </p:sp>
      <p:pic>
        <p:nvPicPr>
          <p:cNvPr id="4" name="Content Placeholder 3">
            <a:extLst>
              <a:ext uri="{FF2B5EF4-FFF2-40B4-BE49-F238E27FC236}">
                <a16:creationId xmlns:a16="http://schemas.microsoft.com/office/drawing/2014/main" id="{55E54161-3F9E-5DFD-6302-F4CCF2B149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8485" y="1882272"/>
            <a:ext cx="4845810" cy="425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B452531-91CA-B9F4-7640-B368F9A3BB90}"/>
              </a:ext>
            </a:extLst>
          </p:cNvPr>
          <p:cNvSpPr txBox="1"/>
          <p:nvPr/>
        </p:nvSpPr>
        <p:spPr>
          <a:xfrm>
            <a:off x="6906747" y="2257446"/>
            <a:ext cx="4893047" cy="4154984"/>
          </a:xfrm>
          <a:prstGeom prst="rect">
            <a:avLst/>
          </a:prstGeom>
          <a:noFill/>
        </p:spPr>
        <p:txBody>
          <a:bodyPr wrap="square">
            <a:spAutoFit/>
          </a:bodyPr>
          <a:lstStyle/>
          <a:p>
            <a:pPr>
              <a:buFontTx/>
              <a:buChar char="•"/>
              <a:defRPr/>
            </a:pPr>
            <a:r>
              <a:rPr lang="en-US" sz="2400" dirty="0">
                <a:solidFill>
                  <a:schemeClr val="accent6">
                    <a:lumMod val="75000"/>
                  </a:schemeClr>
                </a:solidFill>
              </a:rPr>
              <a:t>Pros:</a:t>
            </a:r>
            <a:endParaRPr lang="en-US" sz="2400" dirty="0">
              <a:solidFill>
                <a:schemeClr val="accent6">
                  <a:lumMod val="75000"/>
                </a:schemeClr>
              </a:solidFill>
              <a:latin typeface="+mn-lt"/>
            </a:endParaRPr>
          </a:p>
          <a:p>
            <a:pPr lvl="1">
              <a:buFontTx/>
              <a:buChar char="•"/>
              <a:defRPr/>
            </a:pPr>
            <a:r>
              <a:rPr lang="en-US" sz="2400" dirty="0">
                <a:latin typeface="+mn-lt"/>
              </a:rPr>
              <a:t> Simplify seeks</a:t>
            </a:r>
          </a:p>
          <a:p>
            <a:pPr lvl="1">
              <a:buFontTx/>
              <a:buChar char="•"/>
              <a:defRPr/>
            </a:pPr>
            <a:r>
              <a:rPr lang="en-US" sz="2400" dirty="0">
                <a:latin typeface="+mn-lt"/>
              </a:rPr>
              <a:t> Random access</a:t>
            </a:r>
          </a:p>
          <a:p>
            <a:pPr lvl="1">
              <a:buFontTx/>
              <a:buChar char="•"/>
              <a:defRPr/>
            </a:pPr>
            <a:r>
              <a:rPr lang="en-US" sz="2400" dirty="0">
                <a:latin typeface="+mn-lt"/>
              </a:rPr>
              <a:t> Dynamic access without external fragmentation</a:t>
            </a:r>
          </a:p>
          <a:p>
            <a:pPr lvl="1">
              <a:buFontTx/>
              <a:buChar char="•"/>
              <a:defRPr/>
            </a:pPr>
            <a:r>
              <a:rPr lang="en-US" sz="2400" dirty="0">
                <a:latin typeface="+mn-lt"/>
              </a:rPr>
              <a:t> May link indices together (for large files)</a:t>
            </a:r>
          </a:p>
          <a:p>
            <a:pPr>
              <a:buFontTx/>
              <a:buChar char="•"/>
              <a:defRPr/>
            </a:pPr>
            <a:endParaRPr lang="en-US" sz="2400" dirty="0"/>
          </a:p>
          <a:p>
            <a:pPr>
              <a:buFontTx/>
              <a:buChar char="•"/>
              <a:defRPr/>
            </a:pPr>
            <a:r>
              <a:rPr lang="en-US" sz="2400" dirty="0">
                <a:solidFill>
                  <a:srgbClr val="FF0000"/>
                </a:solidFill>
                <a:latin typeface="+mn-lt"/>
              </a:rPr>
              <a:t>Cons:</a:t>
            </a:r>
          </a:p>
          <a:p>
            <a:pPr lvl="1">
              <a:buFontTx/>
              <a:buChar char="•"/>
              <a:defRPr/>
            </a:pPr>
            <a:r>
              <a:rPr lang="en-US" sz="2400" dirty="0">
                <a:latin typeface="+mn-lt"/>
              </a:rPr>
              <a:t>Overhead of index block.</a:t>
            </a:r>
          </a:p>
          <a:p>
            <a:pPr lvl="1">
              <a:buFontTx/>
              <a:buChar char="•"/>
              <a:defRPr/>
            </a:pPr>
            <a:r>
              <a:rPr lang="en-US" sz="2400" dirty="0"/>
              <a:t>Size of index block?</a:t>
            </a:r>
            <a:endParaRPr lang="en-US" sz="2400" dirty="0">
              <a:latin typeface="+mn-lt"/>
            </a:endParaRPr>
          </a:p>
        </p:txBody>
      </p:sp>
      <p:sp>
        <p:nvSpPr>
          <p:cNvPr id="7" name="Date Placeholder 6">
            <a:extLst>
              <a:ext uri="{FF2B5EF4-FFF2-40B4-BE49-F238E27FC236}">
                <a16:creationId xmlns:a16="http://schemas.microsoft.com/office/drawing/2014/main" id="{C6DE524B-52C2-6BFC-DCEF-070C5C9E65DB}"/>
              </a:ext>
            </a:extLst>
          </p:cNvPr>
          <p:cNvSpPr>
            <a:spLocks noGrp="1"/>
          </p:cNvSpPr>
          <p:nvPr>
            <p:ph type="dt" sz="half" idx="10"/>
          </p:nvPr>
        </p:nvSpPr>
        <p:spPr/>
        <p:txBody>
          <a:bodyPr/>
          <a:lstStyle/>
          <a:p>
            <a:fld id="{0D22EEDB-CAC7-4E0C-A640-948A093A2195}" type="datetime1">
              <a:rPr lang="en-US" smtClean="0"/>
              <a:t>12/8/24</a:t>
            </a:fld>
            <a:endParaRPr lang="en-US"/>
          </a:p>
        </p:txBody>
      </p:sp>
      <p:sp>
        <p:nvSpPr>
          <p:cNvPr id="8" name="Footer Placeholder 7">
            <a:extLst>
              <a:ext uri="{FF2B5EF4-FFF2-40B4-BE49-F238E27FC236}">
                <a16:creationId xmlns:a16="http://schemas.microsoft.com/office/drawing/2014/main" id="{804EC60D-EA10-D236-C511-30DD05A19569}"/>
              </a:ext>
            </a:extLst>
          </p:cNvPr>
          <p:cNvSpPr>
            <a:spLocks noGrp="1"/>
          </p:cNvSpPr>
          <p:nvPr>
            <p:ph type="ftr" sz="quarter" idx="11"/>
          </p:nvPr>
        </p:nvSpPr>
        <p:spPr/>
        <p:txBody>
          <a:bodyPr/>
          <a:lstStyle/>
          <a:p>
            <a:r>
              <a:rPr lang="en-US" dirty="0"/>
              <a:t>CSCE 5640: IO &amp; File System              Solberschatz, Galvin and Gagne © 2018</a:t>
            </a:r>
          </a:p>
        </p:txBody>
      </p:sp>
      <p:sp>
        <p:nvSpPr>
          <p:cNvPr id="9" name="Slide Number Placeholder 8">
            <a:extLst>
              <a:ext uri="{FF2B5EF4-FFF2-40B4-BE49-F238E27FC236}">
                <a16:creationId xmlns:a16="http://schemas.microsoft.com/office/drawing/2014/main" id="{F91FFC02-5430-0335-AF0D-55BD91EC2BCD}"/>
              </a:ext>
            </a:extLst>
          </p:cNvPr>
          <p:cNvSpPr>
            <a:spLocks noGrp="1"/>
          </p:cNvSpPr>
          <p:nvPr>
            <p:ph type="sldNum" sz="quarter" idx="12"/>
          </p:nvPr>
        </p:nvSpPr>
        <p:spPr/>
        <p:txBody>
          <a:bodyPr/>
          <a:lstStyle/>
          <a:p>
            <a:fld id="{5AACB54A-4902-4BE1-9796-63B65716E2CF}" type="slidenum">
              <a:rPr lang="en-US" smtClean="0"/>
              <a:t>42</a:t>
            </a:fld>
            <a:endParaRPr lang="en-US"/>
          </a:p>
        </p:txBody>
      </p:sp>
    </p:spTree>
    <p:extLst>
      <p:ext uri="{BB962C8B-B14F-4D97-AF65-F5344CB8AC3E}">
        <p14:creationId xmlns:p14="http://schemas.microsoft.com/office/powerpoint/2010/main" val="108286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93CE-7A82-4BD1-94FD-CCC7F7C0B90C}"/>
              </a:ext>
            </a:extLst>
          </p:cNvPr>
          <p:cNvSpPr>
            <a:spLocks noGrp="1"/>
          </p:cNvSpPr>
          <p:nvPr>
            <p:ph type="title"/>
          </p:nvPr>
        </p:nvSpPr>
        <p:spPr/>
        <p:txBody>
          <a:bodyPr/>
          <a:lstStyle/>
          <a:p>
            <a:r>
              <a:rPr lang="en-US" dirty="0"/>
              <a:t>Indexed Allocation (contd.)</a:t>
            </a:r>
          </a:p>
        </p:txBody>
      </p:sp>
      <p:sp>
        <p:nvSpPr>
          <p:cNvPr id="3" name="Content Placeholder 2">
            <a:extLst>
              <a:ext uri="{FF2B5EF4-FFF2-40B4-BE49-F238E27FC236}">
                <a16:creationId xmlns:a16="http://schemas.microsoft.com/office/drawing/2014/main" id="{49E287AC-4D42-CF9C-EC4A-6F9C225127C6}"/>
              </a:ext>
            </a:extLst>
          </p:cNvPr>
          <p:cNvSpPr>
            <a:spLocks noGrp="1"/>
          </p:cNvSpPr>
          <p:nvPr>
            <p:ph idx="1"/>
          </p:nvPr>
        </p:nvSpPr>
        <p:spPr/>
        <p:txBody>
          <a:bodyPr>
            <a:normAutofit/>
          </a:bodyPr>
          <a:lstStyle/>
          <a:p>
            <a:r>
              <a:rPr lang="en-US" dirty="0"/>
              <a:t>We want index block as small as possible.</a:t>
            </a:r>
          </a:p>
          <a:p>
            <a:pPr lvl="1"/>
            <a:r>
              <a:rPr lang="en-US" dirty="0"/>
              <a:t>If too small, it will not be able to hold enough pointers for a large file.</a:t>
            </a:r>
          </a:p>
          <a:p>
            <a:endParaRPr lang="en-US" dirty="0"/>
          </a:p>
          <a:p>
            <a:r>
              <a:rPr lang="en-US" dirty="0"/>
              <a:t>Mechanism to deal with these issues:</a:t>
            </a:r>
          </a:p>
          <a:p>
            <a:pPr lvl="1"/>
            <a:r>
              <a:rPr lang="en-US" dirty="0"/>
              <a:t>Linked scheme</a:t>
            </a:r>
          </a:p>
          <a:p>
            <a:pPr lvl="2"/>
            <a:r>
              <a:rPr lang="en-US" dirty="0"/>
              <a:t>Link together several index blocks.</a:t>
            </a:r>
          </a:p>
          <a:p>
            <a:pPr lvl="1"/>
            <a:r>
              <a:rPr lang="en-US" dirty="0"/>
              <a:t>Multilevel index</a:t>
            </a:r>
          </a:p>
          <a:p>
            <a:pPr lvl="2"/>
            <a:r>
              <a:rPr lang="en-US" dirty="0"/>
              <a:t>A variant of linked representation uses a first-level index block to point to set of second-level index blocks, which in turn point to the file blocks.</a:t>
            </a:r>
          </a:p>
          <a:p>
            <a:pPr lvl="1"/>
            <a:r>
              <a:rPr lang="en-US" dirty="0"/>
              <a:t>Combined scheme</a:t>
            </a:r>
          </a:p>
        </p:txBody>
      </p:sp>
      <p:sp>
        <p:nvSpPr>
          <p:cNvPr id="4" name="Date Placeholder 3">
            <a:extLst>
              <a:ext uri="{FF2B5EF4-FFF2-40B4-BE49-F238E27FC236}">
                <a16:creationId xmlns:a16="http://schemas.microsoft.com/office/drawing/2014/main" id="{D0DF1D61-1BB6-4C53-832F-8DFF846A5EC5}"/>
              </a:ext>
            </a:extLst>
          </p:cNvPr>
          <p:cNvSpPr>
            <a:spLocks noGrp="1"/>
          </p:cNvSpPr>
          <p:nvPr>
            <p:ph type="dt" sz="half" idx="10"/>
          </p:nvPr>
        </p:nvSpPr>
        <p:spPr/>
        <p:txBody>
          <a:bodyPr/>
          <a:lstStyle/>
          <a:p>
            <a:fld id="{66BF74C9-1AC5-460B-A6D1-E4D6F274D8F9}" type="datetime1">
              <a:rPr lang="en-US" smtClean="0"/>
              <a:t>12/8/24</a:t>
            </a:fld>
            <a:endParaRPr lang="en-US"/>
          </a:p>
        </p:txBody>
      </p:sp>
      <p:sp>
        <p:nvSpPr>
          <p:cNvPr id="5" name="Footer Placeholder 4">
            <a:extLst>
              <a:ext uri="{FF2B5EF4-FFF2-40B4-BE49-F238E27FC236}">
                <a16:creationId xmlns:a16="http://schemas.microsoft.com/office/drawing/2014/main" id="{6648D3B3-3B39-5959-C9E8-30B9420EC9F9}"/>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DD315DE3-9B04-87E6-3FF2-AD72E54413EB}"/>
              </a:ext>
            </a:extLst>
          </p:cNvPr>
          <p:cNvSpPr>
            <a:spLocks noGrp="1"/>
          </p:cNvSpPr>
          <p:nvPr>
            <p:ph type="sldNum" sz="quarter" idx="12"/>
          </p:nvPr>
        </p:nvSpPr>
        <p:spPr/>
        <p:txBody>
          <a:bodyPr/>
          <a:lstStyle/>
          <a:p>
            <a:fld id="{5AACB54A-4902-4BE1-9796-63B65716E2CF}" type="slidenum">
              <a:rPr lang="en-US" smtClean="0"/>
              <a:t>43</a:t>
            </a:fld>
            <a:endParaRPr lang="en-US"/>
          </a:p>
        </p:txBody>
      </p:sp>
    </p:spTree>
    <p:extLst>
      <p:ext uri="{BB962C8B-B14F-4D97-AF65-F5344CB8AC3E}">
        <p14:creationId xmlns:p14="http://schemas.microsoft.com/office/powerpoint/2010/main" val="4008913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C6F9-0E3B-0E7D-C108-363C0580EB03}"/>
              </a:ext>
            </a:extLst>
          </p:cNvPr>
          <p:cNvSpPr>
            <a:spLocks noGrp="1"/>
          </p:cNvSpPr>
          <p:nvPr>
            <p:ph type="title"/>
          </p:nvPr>
        </p:nvSpPr>
        <p:spPr/>
        <p:txBody>
          <a:bodyPr/>
          <a:lstStyle/>
          <a:p>
            <a:r>
              <a:rPr lang="en-US" altLang="en-US" sz="4400" dirty="0"/>
              <a:t>Indexed Allocation – Two-Level Scheme</a:t>
            </a:r>
            <a:endParaRPr lang="en-US" dirty="0"/>
          </a:p>
        </p:txBody>
      </p:sp>
      <p:pic>
        <p:nvPicPr>
          <p:cNvPr id="4" name="Content Placeholder 3">
            <a:extLst>
              <a:ext uri="{FF2B5EF4-FFF2-40B4-BE49-F238E27FC236}">
                <a16:creationId xmlns:a16="http://schemas.microsoft.com/office/drawing/2014/main" id="{BDA81DFE-0726-8DCF-AEBA-609161F87E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3445" y="1847850"/>
            <a:ext cx="692856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814D321D-4DBA-5DDA-12D6-786E7C9BB226}"/>
              </a:ext>
            </a:extLst>
          </p:cNvPr>
          <p:cNvSpPr>
            <a:spLocks noGrp="1"/>
          </p:cNvSpPr>
          <p:nvPr>
            <p:ph type="dt" sz="half" idx="10"/>
          </p:nvPr>
        </p:nvSpPr>
        <p:spPr/>
        <p:txBody>
          <a:bodyPr/>
          <a:lstStyle/>
          <a:p>
            <a:fld id="{7BD455E3-B2BF-40BE-AB28-A32F18F698A5}" type="datetime1">
              <a:rPr lang="en-US" smtClean="0"/>
              <a:t>12/8/24</a:t>
            </a:fld>
            <a:endParaRPr lang="en-US"/>
          </a:p>
        </p:txBody>
      </p:sp>
      <p:sp>
        <p:nvSpPr>
          <p:cNvPr id="6" name="Footer Placeholder 5">
            <a:extLst>
              <a:ext uri="{FF2B5EF4-FFF2-40B4-BE49-F238E27FC236}">
                <a16:creationId xmlns:a16="http://schemas.microsoft.com/office/drawing/2014/main" id="{69FC87AF-78FC-A44B-955F-27D99522E373}"/>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245A76ED-63EF-C81C-DEFC-AF2B1D017C9B}"/>
              </a:ext>
            </a:extLst>
          </p:cNvPr>
          <p:cNvSpPr>
            <a:spLocks noGrp="1"/>
          </p:cNvSpPr>
          <p:nvPr>
            <p:ph type="sldNum" sz="quarter" idx="12"/>
          </p:nvPr>
        </p:nvSpPr>
        <p:spPr/>
        <p:txBody>
          <a:bodyPr/>
          <a:lstStyle/>
          <a:p>
            <a:fld id="{5AACB54A-4902-4BE1-9796-63B65716E2CF}" type="slidenum">
              <a:rPr lang="en-US" smtClean="0"/>
              <a:t>44</a:t>
            </a:fld>
            <a:endParaRPr lang="en-US"/>
          </a:p>
        </p:txBody>
      </p:sp>
    </p:spTree>
    <p:extLst>
      <p:ext uri="{BB962C8B-B14F-4D97-AF65-F5344CB8AC3E}">
        <p14:creationId xmlns:p14="http://schemas.microsoft.com/office/powerpoint/2010/main" val="793567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117C-4958-829F-9AEE-1FF8F8A5FE17}"/>
              </a:ext>
            </a:extLst>
          </p:cNvPr>
          <p:cNvSpPr>
            <a:spLocks noGrp="1"/>
          </p:cNvSpPr>
          <p:nvPr>
            <p:ph type="title"/>
          </p:nvPr>
        </p:nvSpPr>
        <p:spPr/>
        <p:txBody>
          <a:bodyPr/>
          <a:lstStyle/>
          <a:p>
            <a:r>
              <a:rPr lang="en-US" altLang="en-US" dirty="0"/>
              <a:t>Combined Scheme : UNIX UFS</a:t>
            </a:r>
            <a:endParaRPr lang="en-US" dirty="0"/>
          </a:p>
        </p:txBody>
      </p:sp>
      <p:sp>
        <p:nvSpPr>
          <p:cNvPr id="3" name="Content Placeholder 2">
            <a:extLst>
              <a:ext uri="{FF2B5EF4-FFF2-40B4-BE49-F238E27FC236}">
                <a16:creationId xmlns:a16="http://schemas.microsoft.com/office/drawing/2014/main" id="{839BF6D1-3DE2-8E8E-0F07-F891179BCA8E}"/>
              </a:ext>
            </a:extLst>
          </p:cNvPr>
          <p:cNvSpPr>
            <a:spLocks noGrp="1"/>
          </p:cNvSpPr>
          <p:nvPr>
            <p:ph idx="1"/>
          </p:nvPr>
        </p:nvSpPr>
        <p:spPr>
          <a:xfrm>
            <a:off x="838200" y="1825625"/>
            <a:ext cx="5777753" cy="4351338"/>
          </a:xfrm>
        </p:spPr>
        <p:txBody>
          <a:bodyPr>
            <a:normAutofit/>
          </a:bodyPr>
          <a:lstStyle/>
          <a:p>
            <a:r>
              <a:rPr lang="en-US" dirty="0"/>
              <a:t>Another alternative.</a:t>
            </a:r>
          </a:p>
          <a:p>
            <a:r>
              <a:rPr lang="en-US" dirty="0"/>
              <a:t>For example, 15 pointers of the index block in the file’s </a:t>
            </a:r>
            <a:r>
              <a:rPr lang="en-US" i="1" dirty="0" err="1"/>
              <a:t>inode</a:t>
            </a:r>
            <a:r>
              <a:rPr lang="en-US" dirty="0"/>
              <a:t>.</a:t>
            </a:r>
          </a:p>
          <a:p>
            <a:r>
              <a:rPr lang="en-US" dirty="0"/>
              <a:t>The first 12 of these pointers point to direct blocks; </a:t>
            </a:r>
          </a:p>
          <a:p>
            <a:r>
              <a:rPr lang="en-US" dirty="0"/>
              <a:t>Next three pointers point to indirect blocks.</a:t>
            </a:r>
          </a:p>
          <a:p>
            <a:pPr lvl="1"/>
            <a:r>
              <a:rPr lang="en-US" dirty="0"/>
              <a:t>Single indirect block</a:t>
            </a:r>
          </a:p>
          <a:p>
            <a:pPr lvl="1"/>
            <a:r>
              <a:rPr lang="en-US" dirty="0"/>
              <a:t>Double indirect block</a:t>
            </a:r>
          </a:p>
          <a:p>
            <a:pPr lvl="1"/>
            <a:r>
              <a:rPr lang="en-US" dirty="0"/>
              <a:t>Triple indirect block</a:t>
            </a:r>
          </a:p>
          <a:p>
            <a:endParaRPr lang="en-US" sz="2400" dirty="0"/>
          </a:p>
        </p:txBody>
      </p:sp>
      <p:pic>
        <p:nvPicPr>
          <p:cNvPr id="4" name="Picture 2">
            <a:extLst>
              <a:ext uri="{FF2B5EF4-FFF2-40B4-BE49-F238E27FC236}">
                <a16:creationId xmlns:a16="http://schemas.microsoft.com/office/drawing/2014/main" id="{F94FC028-71AF-09CB-1FB8-96E609833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044" y="1825625"/>
            <a:ext cx="4461756" cy="424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2469F4E7-A571-7A69-13B7-28A9EC5774BA}"/>
              </a:ext>
            </a:extLst>
          </p:cNvPr>
          <p:cNvSpPr>
            <a:spLocks noGrp="1"/>
          </p:cNvSpPr>
          <p:nvPr>
            <p:ph type="dt" sz="half" idx="10"/>
          </p:nvPr>
        </p:nvSpPr>
        <p:spPr/>
        <p:txBody>
          <a:bodyPr/>
          <a:lstStyle/>
          <a:p>
            <a:fld id="{8D4B54CD-E29D-45F9-A431-089596D695CA}" type="datetime1">
              <a:rPr lang="en-US" smtClean="0"/>
              <a:t>12/8/24</a:t>
            </a:fld>
            <a:endParaRPr lang="en-US"/>
          </a:p>
        </p:txBody>
      </p:sp>
      <p:sp>
        <p:nvSpPr>
          <p:cNvPr id="6" name="Footer Placeholder 5">
            <a:extLst>
              <a:ext uri="{FF2B5EF4-FFF2-40B4-BE49-F238E27FC236}">
                <a16:creationId xmlns:a16="http://schemas.microsoft.com/office/drawing/2014/main" id="{BD9B75C5-A819-4967-CD8F-0CB197F9C31C}"/>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7C8F6FC8-3B99-ABB3-EED6-0AFE653DAF30}"/>
              </a:ext>
            </a:extLst>
          </p:cNvPr>
          <p:cNvSpPr>
            <a:spLocks noGrp="1"/>
          </p:cNvSpPr>
          <p:nvPr>
            <p:ph type="sldNum" sz="quarter" idx="12"/>
          </p:nvPr>
        </p:nvSpPr>
        <p:spPr/>
        <p:txBody>
          <a:bodyPr/>
          <a:lstStyle/>
          <a:p>
            <a:fld id="{5AACB54A-4902-4BE1-9796-63B65716E2CF}" type="slidenum">
              <a:rPr lang="en-US" smtClean="0"/>
              <a:t>45</a:t>
            </a:fld>
            <a:endParaRPr lang="en-US"/>
          </a:p>
        </p:txBody>
      </p:sp>
    </p:spTree>
    <p:extLst>
      <p:ext uri="{BB962C8B-B14F-4D97-AF65-F5344CB8AC3E}">
        <p14:creationId xmlns:p14="http://schemas.microsoft.com/office/powerpoint/2010/main" val="33364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9E95-2E30-183D-1F57-88827A670F36}"/>
              </a:ext>
            </a:extLst>
          </p:cNvPr>
          <p:cNvSpPr>
            <a:spLocks noGrp="1"/>
          </p:cNvSpPr>
          <p:nvPr>
            <p:ph type="title"/>
          </p:nvPr>
        </p:nvSpPr>
        <p:spPr/>
        <p:txBody>
          <a:bodyPr/>
          <a:lstStyle/>
          <a:p>
            <a:r>
              <a:rPr lang="en-US" dirty="0"/>
              <a:t>Other Secondary Storage Devices</a:t>
            </a:r>
          </a:p>
        </p:txBody>
      </p:sp>
      <p:sp>
        <p:nvSpPr>
          <p:cNvPr id="3" name="Content Placeholder 2">
            <a:extLst>
              <a:ext uri="{FF2B5EF4-FFF2-40B4-BE49-F238E27FC236}">
                <a16:creationId xmlns:a16="http://schemas.microsoft.com/office/drawing/2014/main" id="{FBA9354E-B401-9C32-B1A5-016DB3C3013C}"/>
              </a:ext>
            </a:extLst>
          </p:cNvPr>
          <p:cNvSpPr>
            <a:spLocks noGrp="1"/>
          </p:cNvSpPr>
          <p:nvPr>
            <p:ph idx="1"/>
          </p:nvPr>
        </p:nvSpPr>
        <p:spPr/>
        <p:txBody>
          <a:bodyPr/>
          <a:lstStyle/>
          <a:p>
            <a:r>
              <a:rPr lang="en-US" dirty="0"/>
              <a:t>Nonvolatile Memory Devices</a:t>
            </a:r>
          </a:p>
          <a:p>
            <a:r>
              <a:rPr lang="en-US" dirty="0"/>
              <a:t>Magnetic Tape</a:t>
            </a:r>
          </a:p>
          <a:p>
            <a:r>
              <a:rPr lang="en-US" dirty="0"/>
              <a:t>Optical Disks</a:t>
            </a:r>
          </a:p>
        </p:txBody>
      </p:sp>
      <p:sp>
        <p:nvSpPr>
          <p:cNvPr id="4" name="Date Placeholder 3">
            <a:extLst>
              <a:ext uri="{FF2B5EF4-FFF2-40B4-BE49-F238E27FC236}">
                <a16:creationId xmlns:a16="http://schemas.microsoft.com/office/drawing/2014/main" id="{D323C426-19B5-075E-23BF-B4C56353C394}"/>
              </a:ext>
            </a:extLst>
          </p:cNvPr>
          <p:cNvSpPr>
            <a:spLocks noGrp="1"/>
          </p:cNvSpPr>
          <p:nvPr>
            <p:ph type="dt" sz="half" idx="10"/>
          </p:nvPr>
        </p:nvSpPr>
        <p:spPr/>
        <p:txBody>
          <a:bodyPr/>
          <a:lstStyle/>
          <a:p>
            <a:fld id="{C894167F-18D7-4B03-8763-CEB4715AA1B0}" type="datetime1">
              <a:rPr lang="en-US" smtClean="0"/>
              <a:t>12/8/24</a:t>
            </a:fld>
            <a:endParaRPr lang="en-US"/>
          </a:p>
        </p:txBody>
      </p:sp>
      <p:sp>
        <p:nvSpPr>
          <p:cNvPr id="5" name="Footer Placeholder 4">
            <a:extLst>
              <a:ext uri="{FF2B5EF4-FFF2-40B4-BE49-F238E27FC236}">
                <a16:creationId xmlns:a16="http://schemas.microsoft.com/office/drawing/2014/main" id="{7FE87948-262B-C1A6-8CB6-B412AB338EEE}"/>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FE9E4AEA-61F8-5B27-5788-62992B5D5E32}"/>
              </a:ext>
            </a:extLst>
          </p:cNvPr>
          <p:cNvSpPr>
            <a:spLocks noGrp="1"/>
          </p:cNvSpPr>
          <p:nvPr>
            <p:ph type="sldNum" sz="quarter" idx="12"/>
          </p:nvPr>
        </p:nvSpPr>
        <p:spPr/>
        <p:txBody>
          <a:bodyPr/>
          <a:lstStyle/>
          <a:p>
            <a:fld id="{5AACB54A-4902-4BE1-9796-63B65716E2CF}" type="slidenum">
              <a:rPr lang="en-US" smtClean="0"/>
              <a:t>5</a:t>
            </a:fld>
            <a:endParaRPr lang="en-US"/>
          </a:p>
        </p:txBody>
      </p:sp>
    </p:spTree>
    <p:extLst>
      <p:ext uri="{BB962C8B-B14F-4D97-AF65-F5344CB8AC3E}">
        <p14:creationId xmlns:p14="http://schemas.microsoft.com/office/powerpoint/2010/main" val="554502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D2B5-1564-2BB4-032B-962A7C093F37}"/>
              </a:ext>
            </a:extLst>
          </p:cNvPr>
          <p:cNvSpPr>
            <a:spLocks noGrp="1"/>
          </p:cNvSpPr>
          <p:nvPr>
            <p:ph type="title"/>
          </p:nvPr>
        </p:nvSpPr>
        <p:spPr/>
        <p:txBody>
          <a:bodyPr/>
          <a:lstStyle/>
          <a:p>
            <a:r>
              <a:rPr lang="en-US" dirty="0"/>
              <a:t>Disk Structure</a:t>
            </a:r>
          </a:p>
        </p:txBody>
      </p:sp>
      <p:sp>
        <p:nvSpPr>
          <p:cNvPr id="3" name="Content Placeholder 2">
            <a:extLst>
              <a:ext uri="{FF2B5EF4-FFF2-40B4-BE49-F238E27FC236}">
                <a16:creationId xmlns:a16="http://schemas.microsoft.com/office/drawing/2014/main" id="{A7A5F361-418D-DDD6-71BE-ACE669D03AF2}"/>
              </a:ext>
            </a:extLst>
          </p:cNvPr>
          <p:cNvSpPr>
            <a:spLocks noGrp="1"/>
          </p:cNvSpPr>
          <p:nvPr>
            <p:ph idx="1"/>
          </p:nvPr>
        </p:nvSpPr>
        <p:spPr/>
        <p:txBody>
          <a:bodyPr>
            <a:normAutofit/>
          </a:bodyPr>
          <a:lstStyle/>
          <a:p>
            <a:r>
              <a:rPr lang="en-US" altLang="en-US" dirty="0"/>
              <a:t>Disk drives are addressed as large 1-dimensional arrays of </a:t>
            </a:r>
            <a:r>
              <a:rPr lang="en-US" altLang="en-US" dirty="0">
                <a:solidFill>
                  <a:schemeClr val="accent6">
                    <a:lumMod val="75000"/>
                  </a:schemeClr>
                </a:solidFill>
              </a:rPr>
              <a:t>logical blocks</a:t>
            </a:r>
            <a:r>
              <a:rPr lang="en-US" altLang="en-US" dirty="0"/>
              <a:t>, where the logical block is the smallest unit of transfer</a:t>
            </a:r>
          </a:p>
          <a:p>
            <a:pPr lvl="1"/>
            <a:r>
              <a:rPr lang="en-US" altLang="en-US" dirty="0"/>
              <a:t>Low-level formatting creates </a:t>
            </a:r>
            <a:r>
              <a:rPr lang="en-US" altLang="en-US" dirty="0">
                <a:solidFill>
                  <a:schemeClr val="accent6">
                    <a:lumMod val="75000"/>
                  </a:schemeClr>
                </a:solidFill>
              </a:rPr>
              <a:t>logical blocks </a:t>
            </a:r>
            <a:r>
              <a:rPr lang="en-US" altLang="en-US" dirty="0"/>
              <a:t>on physical media</a:t>
            </a:r>
          </a:p>
          <a:p>
            <a:endParaRPr lang="en-US" altLang="en-US" dirty="0"/>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p:txBody>
      </p:sp>
      <p:sp>
        <p:nvSpPr>
          <p:cNvPr id="4" name="Date Placeholder 3">
            <a:extLst>
              <a:ext uri="{FF2B5EF4-FFF2-40B4-BE49-F238E27FC236}">
                <a16:creationId xmlns:a16="http://schemas.microsoft.com/office/drawing/2014/main" id="{EDC7EC70-01F3-AEC6-D632-45767359129B}"/>
              </a:ext>
            </a:extLst>
          </p:cNvPr>
          <p:cNvSpPr>
            <a:spLocks noGrp="1"/>
          </p:cNvSpPr>
          <p:nvPr>
            <p:ph type="dt" sz="half" idx="10"/>
          </p:nvPr>
        </p:nvSpPr>
        <p:spPr/>
        <p:txBody>
          <a:bodyPr/>
          <a:lstStyle/>
          <a:p>
            <a:fld id="{1B8E4AD0-058F-4CA1-B8C7-FAB21EF000EF}" type="datetime1">
              <a:rPr lang="en-US" smtClean="0"/>
              <a:t>12/8/24</a:t>
            </a:fld>
            <a:endParaRPr lang="en-US"/>
          </a:p>
        </p:txBody>
      </p:sp>
      <p:sp>
        <p:nvSpPr>
          <p:cNvPr id="5" name="Footer Placeholder 4">
            <a:extLst>
              <a:ext uri="{FF2B5EF4-FFF2-40B4-BE49-F238E27FC236}">
                <a16:creationId xmlns:a16="http://schemas.microsoft.com/office/drawing/2014/main" id="{E0F473EC-9375-6667-7BD0-EF954EE0844E}"/>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62EC4C7E-208F-0FF4-8283-3C6C2281FB03}"/>
              </a:ext>
            </a:extLst>
          </p:cNvPr>
          <p:cNvSpPr>
            <a:spLocks noGrp="1"/>
          </p:cNvSpPr>
          <p:nvPr>
            <p:ph type="sldNum" sz="quarter" idx="12"/>
          </p:nvPr>
        </p:nvSpPr>
        <p:spPr/>
        <p:txBody>
          <a:bodyPr/>
          <a:lstStyle/>
          <a:p>
            <a:fld id="{5AACB54A-4902-4BE1-9796-63B65716E2CF}" type="slidenum">
              <a:rPr lang="en-US" smtClean="0"/>
              <a:t>6</a:t>
            </a:fld>
            <a:endParaRPr lang="en-US"/>
          </a:p>
        </p:txBody>
      </p:sp>
    </p:spTree>
    <p:extLst>
      <p:ext uri="{BB962C8B-B14F-4D97-AF65-F5344CB8AC3E}">
        <p14:creationId xmlns:p14="http://schemas.microsoft.com/office/powerpoint/2010/main" val="2826400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CC6E-8029-9392-40B7-9621EB2E650E}"/>
              </a:ext>
            </a:extLst>
          </p:cNvPr>
          <p:cNvSpPr>
            <a:spLocks noGrp="1"/>
          </p:cNvSpPr>
          <p:nvPr>
            <p:ph type="title"/>
          </p:nvPr>
        </p:nvSpPr>
        <p:spPr/>
        <p:txBody>
          <a:bodyPr/>
          <a:lstStyle/>
          <a:p>
            <a:r>
              <a:rPr lang="en-US" dirty="0"/>
              <a:t>HDD Scheduling</a:t>
            </a:r>
          </a:p>
        </p:txBody>
      </p:sp>
      <p:sp>
        <p:nvSpPr>
          <p:cNvPr id="3" name="Content Placeholder 2">
            <a:extLst>
              <a:ext uri="{FF2B5EF4-FFF2-40B4-BE49-F238E27FC236}">
                <a16:creationId xmlns:a16="http://schemas.microsoft.com/office/drawing/2014/main" id="{0D130BF0-A917-0306-F09C-92B2B5BEC228}"/>
              </a:ext>
            </a:extLst>
          </p:cNvPr>
          <p:cNvSpPr>
            <a:spLocks noGrp="1"/>
          </p:cNvSpPr>
          <p:nvPr>
            <p:ph idx="1"/>
          </p:nvPr>
        </p:nvSpPr>
        <p:spPr/>
        <p:txBody>
          <a:bodyPr>
            <a:normAutofit fontScale="92500"/>
          </a:bodyPr>
          <a:lstStyle/>
          <a:p>
            <a:r>
              <a:rPr lang="en-US" altLang="en-US" sz="2400" dirty="0"/>
              <a:t>The operating system is responsible for using hardware efficiently — for the disk drives, this means having a fast access time and disk bandwidth.</a:t>
            </a:r>
          </a:p>
          <a:p>
            <a:r>
              <a:rPr lang="en-US" altLang="en-US" sz="2400" dirty="0"/>
              <a:t>Access time has two major components</a:t>
            </a:r>
          </a:p>
          <a:p>
            <a:pPr lvl="1"/>
            <a:r>
              <a:rPr lang="en-US" altLang="en-US" sz="2000" i="1" dirty="0">
                <a:solidFill>
                  <a:schemeClr val="accent6">
                    <a:lumMod val="75000"/>
                  </a:schemeClr>
                </a:solidFill>
              </a:rPr>
              <a:t>Seek time</a:t>
            </a:r>
            <a:r>
              <a:rPr lang="en-US" altLang="en-US" sz="2000" dirty="0"/>
              <a:t> is the time for the disk to move the heads to the cylinder containing the desired sector.</a:t>
            </a:r>
          </a:p>
          <a:p>
            <a:pPr lvl="1"/>
            <a:r>
              <a:rPr lang="en-US" altLang="en-US" sz="2000" i="1" dirty="0">
                <a:solidFill>
                  <a:schemeClr val="accent6">
                    <a:lumMod val="75000"/>
                  </a:schemeClr>
                </a:solidFill>
              </a:rPr>
              <a:t>Rotational latency</a:t>
            </a:r>
            <a:r>
              <a:rPr lang="en-US" altLang="en-US" sz="2000" dirty="0">
                <a:solidFill>
                  <a:schemeClr val="accent6">
                    <a:lumMod val="75000"/>
                  </a:schemeClr>
                </a:solidFill>
              </a:rPr>
              <a:t> </a:t>
            </a:r>
            <a:r>
              <a:rPr lang="en-US" altLang="en-US" sz="2000" dirty="0"/>
              <a:t>is the additional time waiting for the disk to rotate the desired sector to the disk head.</a:t>
            </a:r>
          </a:p>
          <a:p>
            <a:r>
              <a:rPr lang="en-US" altLang="en-US" sz="2400" dirty="0"/>
              <a:t>Minimize seek time</a:t>
            </a:r>
          </a:p>
          <a:p>
            <a:r>
              <a:rPr lang="en-US" altLang="en-US" sz="2400" dirty="0"/>
              <a:t>Seek time </a:t>
            </a:r>
            <a:r>
              <a:rPr lang="en-US" altLang="en-US" sz="2400" dirty="0">
                <a:sym typeface="Symbol" panose="05050102010706020507" pitchFamily="18" charset="2"/>
              </a:rPr>
              <a:t> seek distance</a:t>
            </a:r>
          </a:p>
          <a:p>
            <a:r>
              <a:rPr lang="en-US" altLang="en-US" sz="2200" dirty="0">
                <a:solidFill>
                  <a:schemeClr val="accent6">
                    <a:lumMod val="75000"/>
                  </a:schemeClr>
                </a:solidFill>
                <a:sym typeface="Symbol" panose="05050102010706020507" pitchFamily="18" charset="2"/>
              </a:rPr>
              <a:t>Disk bandwidth </a:t>
            </a:r>
            <a:r>
              <a:rPr lang="en-US" altLang="en-US" sz="2200" dirty="0">
                <a:sym typeface="Symbol" panose="05050102010706020507" pitchFamily="18" charset="2"/>
              </a:rPr>
              <a:t>is the total number of bytes transferred, divided by the total time between the first request for service and the completion of the last transfer.</a:t>
            </a:r>
          </a:p>
          <a:p>
            <a:pPr algn="l"/>
            <a:r>
              <a:rPr lang="en-US" sz="2200" b="0" i="0" u="none" strike="noStrike" baseline="0" dirty="0"/>
              <a:t>We can improve both the access time and the bandwidth by managing the order in which storage I/O requests are serviced.</a:t>
            </a:r>
            <a:endParaRPr lang="en-US" altLang="en-US" sz="2600" dirty="0"/>
          </a:p>
        </p:txBody>
      </p:sp>
      <p:sp>
        <p:nvSpPr>
          <p:cNvPr id="4" name="Date Placeholder 3">
            <a:extLst>
              <a:ext uri="{FF2B5EF4-FFF2-40B4-BE49-F238E27FC236}">
                <a16:creationId xmlns:a16="http://schemas.microsoft.com/office/drawing/2014/main" id="{949B02D2-F156-9656-E891-B98D4830C265}"/>
              </a:ext>
            </a:extLst>
          </p:cNvPr>
          <p:cNvSpPr>
            <a:spLocks noGrp="1"/>
          </p:cNvSpPr>
          <p:nvPr>
            <p:ph type="dt" sz="half" idx="10"/>
          </p:nvPr>
        </p:nvSpPr>
        <p:spPr/>
        <p:txBody>
          <a:bodyPr/>
          <a:lstStyle/>
          <a:p>
            <a:fld id="{4DACC69B-9957-44DB-8357-495E0CD1E205}" type="datetime1">
              <a:rPr lang="en-US" smtClean="0"/>
              <a:t>12/8/24</a:t>
            </a:fld>
            <a:endParaRPr lang="en-US"/>
          </a:p>
        </p:txBody>
      </p:sp>
      <p:sp>
        <p:nvSpPr>
          <p:cNvPr id="5" name="Footer Placeholder 4">
            <a:extLst>
              <a:ext uri="{FF2B5EF4-FFF2-40B4-BE49-F238E27FC236}">
                <a16:creationId xmlns:a16="http://schemas.microsoft.com/office/drawing/2014/main" id="{D1048318-D2F0-A6A8-7AFC-CB6051DF2302}"/>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C2F79FC9-638C-9791-1A56-7ECB7939E53C}"/>
              </a:ext>
            </a:extLst>
          </p:cNvPr>
          <p:cNvSpPr>
            <a:spLocks noGrp="1"/>
          </p:cNvSpPr>
          <p:nvPr>
            <p:ph type="sldNum" sz="quarter" idx="12"/>
          </p:nvPr>
        </p:nvSpPr>
        <p:spPr/>
        <p:txBody>
          <a:bodyPr/>
          <a:lstStyle/>
          <a:p>
            <a:fld id="{5AACB54A-4902-4BE1-9796-63B65716E2CF}" type="slidenum">
              <a:rPr lang="en-US" smtClean="0"/>
              <a:t>7</a:t>
            </a:fld>
            <a:endParaRPr lang="en-US"/>
          </a:p>
        </p:txBody>
      </p:sp>
    </p:spTree>
    <p:extLst>
      <p:ext uri="{BB962C8B-B14F-4D97-AF65-F5344CB8AC3E}">
        <p14:creationId xmlns:p14="http://schemas.microsoft.com/office/powerpoint/2010/main" val="223883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2898-E0DB-23EE-ABA5-693340EEEFCB}"/>
              </a:ext>
            </a:extLst>
          </p:cNvPr>
          <p:cNvSpPr>
            <a:spLocks noGrp="1"/>
          </p:cNvSpPr>
          <p:nvPr>
            <p:ph type="title"/>
          </p:nvPr>
        </p:nvSpPr>
        <p:spPr/>
        <p:txBody>
          <a:bodyPr/>
          <a:lstStyle/>
          <a:p>
            <a:r>
              <a:rPr lang="en-US" altLang="en-US" dirty="0"/>
              <a:t>Disk Scheduling (Cont.)</a:t>
            </a:r>
            <a:endParaRPr lang="en-US" dirty="0"/>
          </a:p>
        </p:txBody>
      </p:sp>
      <p:sp>
        <p:nvSpPr>
          <p:cNvPr id="3" name="Content Placeholder 2">
            <a:extLst>
              <a:ext uri="{FF2B5EF4-FFF2-40B4-BE49-F238E27FC236}">
                <a16:creationId xmlns:a16="http://schemas.microsoft.com/office/drawing/2014/main" id="{8A4385E6-B3EC-C383-4977-C7B8EF21F0F4}"/>
              </a:ext>
            </a:extLst>
          </p:cNvPr>
          <p:cNvSpPr>
            <a:spLocks noGrp="1"/>
          </p:cNvSpPr>
          <p:nvPr>
            <p:ph idx="1"/>
          </p:nvPr>
        </p:nvSpPr>
        <p:spPr/>
        <p:txBody>
          <a:bodyPr/>
          <a:lstStyle/>
          <a:p>
            <a:pPr>
              <a:tabLst>
                <a:tab pos="1711325" algn="l"/>
              </a:tabLst>
            </a:pPr>
            <a:r>
              <a:rPr lang="en-US" altLang="en-US" dirty="0"/>
              <a:t>Several algorithms exist to schedule the servicing of disk I/O requests. </a:t>
            </a:r>
          </a:p>
          <a:p>
            <a:pPr>
              <a:tabLst>
                <a:tab pos="1711325" algn="l"/>
              </a:tabLst>
            </a:pPr>
            <a:r>
              <a:rPr lang="en-US" altLang="en-US" dirty="0"/>
              <a:t>We illustrate them with a request queue (0-199).</a:t>
            </a:r>
          </a:p>
          <a:p>
            <a:pPr>
              <a:buFontTx/>
              <a:buNone/>
              <a:tabLst>
                <a:tab pos="1711325" algn="l"/>
              </a:tabLst>
            </a:pPr>
            <a:r>
              <a:rPr lang="en-US" altLang="en-US" dirty="0"/>
              <a:t>		</a:t>
            </a:r>
          </a:p>
          <a:p>
            <a:pPr>
              <a:buFontTx/>
              <a:buNone/>
              <a:tabLst>
                <a:tab pos="1711325" algn="l"/>
              </a:tabLst>
            </a:pPr>
            <a:r>
              <a:rPr lang="en-US" altLang="en-US" dirty="0"/>
              <a:t>        For example: 98, 183, 37, 122, 14, 124, 65, 67</a:t>
            </a:r>
          </a:p>
          <a:p>
            <a:pPr>
              <a:buFontTx/>
              <a:buNone/>
              <a:tabLst>
                <a:tab pos="1711325" algn="l"/>
              </a:tabLst>
            </a:pPr>
            <a:endParaRPr lang="en-US" altLang="en-US" dirty="0"/>
          </a:p>
          <a:p>
            <a:pPr>
              <a:buFontTx/>
              <a:buNone/>
              <a:tabLst>
                <a:tab pos="1711325" algn="l"/>
              </a:tabLst>
            </a:pPr>
            <a:r>
              <a:rPr lang="en-US" altLang="en-US" dirty="0"/>
              <a:t>	Current head pointer 53</a:t>
            </a:r>
          </a:p>
        </p:txBody>
      </p:sp>
      <p:sp>
        <p:nvSpPr>
          <p:cNvPr id="4" name="Date Placeholder 3">
            <a:extLst>
              <a:ext uri="{FF2B5EF4-FFF2-40B4-BE49-F238E27FC236}">
                <a16:creationId xmlns:a16="http://schemas.microsoft.com/office/drawing/2014/main" id="{F1215B07-132D-D496-8A33-1F6C15345CAA}"/>
              </a:ext>
            </a:extLst>
          </p:cNvPr>
          <p:cNvSpPr>
            <a:spLocks noGrp="1"/>
          </p:cNvSpPr>
          <p:nvPr>
            <p:ph type="dt" sz="half" idx="10"/>
          </p:nvPr>
        </p:nvSpPr>
        <p:spPr/>
        <p:txBody>
          <a:bodyPr/>
          <a:lstStyle/>
          <a:p>
            <a:fld id="{C8CEE038-4169-460E-8D6C-E85332B5A77A}" type="datetime1">
              <a:rPr lang="en-US" smtClean="0"/>
              <a:t>12/8/24</a:t>
            </a:fld>
            <a:endParaRPr lang="en-US"/>
          </a:p>
        </p:txBody>
      </p:sp>
      <p:sp>
        <p:nvSpPr>
          <p:cNvPr id="5" name="Footer Placeholder 4">
            <a:extLst>
              <a:ext uri="{FF2B5EF4-FFF2-40B4-BE49-F238E27FC236}">
                <a16:creationId xmlns:a16="http://schemas.microsoft.com/office/drawing/2014/main" id="{73EE1600-9FE0-4F96-D0F3-A244285A2FCD}"/>
              </a:ext>
            </a:extLst>
          </p:cNvPr>
          <p:cNvSpPr>
            <a:spLocks noGrp="1"/>
          </p:cNvSpPr>
          <p:nvPr>
            <p:ph type="ftr" sz="quarter" idx="11"/>
          </p:nvPr>
        </p:nvSpPr>
        <p:spPr/>
        <p:txBody>
          <a:bodyPr/>
          <a:lstStyle/>
          <a:p>
            <a:r>
              <a:rPr lang="en-US" dirty="0"/>
              <a:t>CSCE 5640: IO &amp; File System              Solberschatz, Galvin and Gagne © 2018</a:t>
            </a:r>
          </a:p>
        </p:txBody>
      </p:sp>
      <p:sp>
        <p:nvSpPr>
          <p:cNvPr id="6" name="Slide Number Placeholder 5">
            <a:extLst>
              <a:ext uri="{FF2B5EF4-FFF2-40B4-BE49-F238E27FC236}">
                <a16:creationId xmlns:a16="http://schemas.microsoft.com/office/drawing/2014/main" id="{0AADD609-D040-18D4-4ED3-CB0243CFB230}"/>
              </a:ext>
            </a:extLst>
          </p:cNvPr>
          <p:cNvSpPr>
            <a:spLocks noGrp="1"/>
          </p:cNvSpPr>
          <p:nvPr>
            <p:ph type="sldNum" sz="quarter" idx="12"/>
          </p:nvPr>
        </p:nvSpPr>
        <p:spPr/>
        <p:txBody>
          <a:bodyPr/>
          <a:lstStyle/>
          <a:p>
            <a:fld id="{5AACB54A-4902-4BE1-9796-63B65716E2CF}" type="slidenum">
              <a:rPr lang="en-US" smtClean="0"/>
              <a:t>8</a:t>
            </a:fld>
            <a:endParaRPr lang="en-US"/>
          </a:p>
        </p:txBody>
      </p:sp>
    </p:spTree>
    <p:extLst>
      <p:ext uri="{BB962C8B-B14F-4D97-AF65-F5344CB8AC3E}">
        <p14:creationId xmlns:p14="http://schemas.microsoft.com/office/powerpoint/2010/main" val="307480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D9ED-2656-9AF3-A527-7F39891DA1BC}"/>
              </a:ext>
            </a:extLst>
          </p:cNvPr>
          <p:cNvSpPr>
            <a:spLocks noGrp="1"/>
          </p:cNvSpPr>
          <p:nvPr>
            <p:ph type="title"/>
          </p:nvPr>
        </p:nvSpPr>
        <p:spPr/>
        <p:txBody>
          <a:bodyPr/>
          <a:lstStyle/>
          <a:p>
            <a:r>
              <a:rPr lang="en-US" dirty="0"/>
              <a:t>FCFS</a:t>
            </a:r>
          </a:p>
        </p:txBody>
      </p:sp>
      <p:sp>
        <p:nvSpPr>
          <p:cNvPr id="3" name="Content Placeholder 2">
            <a:extLst>
              <a:ext uri="{FF2B5EF4-FFF2-40B4-BE49-F238E27FC236}">
                <a16:creationId xmlns:a16="http://schemas.microsoft.com/office/drawing/2014/main" id="{BFE2355B-AADD-8110-3D24-818BDCA7D84B}"/>
              </a:ext>
            </a:extLst>
          </p:cNvPr>
          <p:cNvSpPr>
            <a:spLocks noGrp="1"/>
          </p:cNvSpPr>
          <p:nvPr>
            <p:ph idx="1"/>
          </p:nvPr>
        </p:nvSpPr>
        <p:spPr/>
        <p:txBody>
          <a:bodyPr/>
          <a:lstStyle/>
          <a:p>
            <a:r>
              <a:rPr lang="en-US" altLang="en-US" sz="2400" dirty="0">
                <a:latin typeface="Helvetica" panose="020B0604020202020204" pitchFamily="34" charset="0"/>
              </a:rPr>
              <a:t>Illustration shows total head movement of 640 cylinders</a:t>
            </a:r>
          </a:p>
          <a:p>
            <a:endParaRPr lang="en-US" dirty="0"/>
          </a:p>
        </p:txBody>
      </p:sp>
      <p:pic>
        <p:nvPicPr>
          <p:cNvPr id="4" name="Picture 6">
            <a:extLst>
              <a:ext uri="{FF2B5EF4-FFF2-40B4-BE49-F238E27FC236}">
                <a16:creationId xmlns:a16="http://schemas.microsoft.com/office/drawing/2014/main" id="{3C5ACCF8-1484-8585-DD60-5425E719B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854" y="2297831"/>
            <a:ext cx="5211650" cy="377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a:extLst>
              <a:ext uri="{FF2B5EF4-FFF2-40B4-BE49-F238E27FC236}">
                <a16:creationId xmlns:a16="http://schemas.microsoft.com/office/drawing/2014/main" id="{5A037409-9957-0FE6-76AE-3A427A607DB9}"/>
              </a:ext>
            </a:extLst>
          </p:cNvPr>
          <p:cNvSpPr>
            <a:spLocks noGrp="1"/>
          </p:cNvSpPr>
          <p:nvPr>
            <p:ph type="dt" sz="half" idx="10"/>
          </p:nvPr>
        </p:nvSpPr>
        <p:spPr/>
        <p:txBody>
          <a:bodyPr/>
          <a:lstStyle/>
          <a:p>
            <a:fld id="{0F451D4F-2FFB-4889-9DA2-A19136AD349F}" type="datetime1">
              <a:rPr lang="en-US" smtClean="0"/>
              <a:t>12/8/24</a:t>
            </a:fld>
            <a:endParaRPr lang="en-US"/>
          </a:p>
        </p:txBody>
      </p:sp>
      <p:sp>
        <p:nvSpPr>
          <p:cNvPr id="6" name="Footer Placeholder 5">
            <a:extLst>
              <a:ext uri="{FF2B5EF4-FFF2-40B4-BE49-F238E27FC236}">
                <a16:creationId xmlns:a16="http://schemas.microsoft.com/office/drawing/2014/main" id="{84E0E8F8-A1FF-AF10-30C9-BC801020B382}"/>
              </a:ext>
            </a:extLst>
          </p:cNvPr>
          <p:cNvSpPr>
            <a:spLocks noGrp="1"/>
          </p:cNvSpPr>
          <p:nvPr>
            <p:ph type="ftr" sz="quarter" idx="11"/>
          </p:nvPr>
        </p:nvSpPr>
        <p:spPr/>
        <p:txBody>
          <a:bodyPr/>
          <a:lstStyle/>
          <a:p>
            <a:r>
              <a:rPr lang="en-US" dirty="0"/>
              <a:t>CSCE 5640: IO &amp; File System              Solberschatz, Galvin and Gagne © 2018</a:t>
            </a:r>
          </a:p>
        </p:txBody>
      </p:sp>
      <p:sp>
        <p:nvSpPr>
          <p:cNvPr id="7" name="Slide Number Placeholder 6">
            <a:extLst>
              <a:ext uri="{FF2B5EF4-FFF2-40B4-BE49-F238E27FC236}">
                <a16:creationId xmlns:a16="http://schemas.microsoft.com/office/drawing/2014/main" id="{245AAA26-B051-08AB-1756-825093240CAD}"/>
              </a:ext>
            </a:extLst>
          </p:cNvPr>
          <p:cNvSpPr>
            <a:spLocks noGrp="1"/>
          </p:cNvSpPr>
          <p:nvPr>
            <p:ph type="sldNum" sz="quarter" idx="12"/>
          </p:nvPr>
        </p:nvSpPr>
        <p:spPr/>
        <p:txBody>
          <a:bodyPr/>
          <a:lstStyle/>
          <a:p>
            <a:fld id="{5AACB54A-4902-4BE1-9796-63B65716E2CF}" type="slidenum">
              <a:rPr lang="en-US" smtClean="0"/>
              <a:t>9</a:t>
            </a:fld>
            <a:endParaRPr lang="en-US"/>
          </a:p>
        </p:txBody>
      </p:sp>
    </p:spTree>
    <p:extLst>
      <p:ext uri="{BB962C8B-B14F-4D97-AF65-F5344CB8AC3E}">
        <p14:creationId xmlns:p14="http://schemas.microsoft.com/office/powerpoint/2010/main" val="379306716"/>
      </p:ext>
    </p:extLst>
  </p:cSld>
  <p:clrMapOvr>
    <a:masterClrMapping/>
  </p:clrMapOvr>
</p:sld>
</file>

<file path=ppt/theme/theme1.xml><?xml version="1.0" encoding="utf-8"?>
<a:theme xmlns:a="http://schemas.openxmlformats.org/drawingml/2006/main" name="course-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theme" id="{A2417636-098A-4AE8-8D10-D49F5140B225}" vid="{9A08585D-B688-4883-9D7C-94AA820D6B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course-theme</Template>
  <TotalTime>1089</TotalTime>
  <Words>4421</Words>
  <Application>Microsoft Macintosh PowerPoint</Application>
  <PresentationFormat>Widescreen</PresentationFormat>
  <Paragraphs>582</Paragraphs>
  <Slides>45</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Arial</vt:lpstr>
      <vt:lpstr>Calibri</vt:lpstr>
      <vt:lpstr>Calibri Light</vt:lpstr>
      <vt:lpstr>CMTT10</vt:lpstr>
      <vt:lpstr>Courier New</vt:lpstr>
      <vt:lpstr>Helvetica</vt:lpstr>
      <vt:lpstr>Monotype Sorts</vt:lpstr>
      <vt:lpstr>NimbusRomNo9L-Regu</vt:lpstr>
      <vt:lpstr>PalatinoLTStd-Bold</vt:lpstr>
      <vt:lpstr>PalatinoLTStd-Italic</vt:lpstr>
      <vt:lpstr>PalatinoLTStd-Roman</vt:lpstr>
      <vt:lpstr>Symbol</vt:lpstr>
      <vt:lpstr>Times New Roman</vt:lpstr>
      <vt:lpstr>course-theme</vt:lpstr>
      <vt:lpstr>CSCE 5640 Operating System Design  I/O and File System</vt:lpstr>
      <vt:lpstr>Background</vt:lpstr>
      <vt:lpstr>Overview of Mass Storage Structure</vt:lpstr>
      <vt:lpstr>Moving-head Disk Mechanism</vt:lpstr>
      <vt:lpstr>Other Secondary Storage Devices</vt:lpstr>
      <vt:lpstr>Disk Structure</vt:lpstr>
      <vt:lpstr>HDD Scheduling</vt:lpstr>
      <vt:lpstr>Disk Scheduling (Cont.)</vt:lpstr>
      <vt:lpstr>FCFS</vt:lpstr>
      <vt:lpstr>SCAN Scheduling</vt:lpstr>
      <vt:lpstr>SCAN (contd.)</vt:lpstr>
      <vt:lpstr>C-SCAN Scheduling</vt:lpstr>
      <vt:lpstr>C-SCAN (Cont.)</vt:lpstr>
      <vt:lpstr>Operating System Issues</vt:lpstr>
      <vt:lpstr>File Management</vt:lpstr>
      <vt:lpstr>File Concept</vt:lpstr>
      <vt:lpstr>File Attributes</vt:lpstr>
      <vt:lpstr>File info Window on Mac OS X</vt:lpstr>
      <vt:lpstr>Directory Structure</vt:lpstr>
      <vt:lpstr>Directory Organization</vt:lpstr>
      <vt:lpstr>Single-Level Directory</vt:lpstr>
      <vt:lpstr>Two-Level Directory</vt:lpstr>
      <vt:lpstr>Tree-Structured Directories</vt:lpstr>
      <vt:lpstr>Acyclic-Graph Directories</vt:lpstr>
      <vt:lpstr>General Graph Directory</vt:lpstr>
      <vt:lpstr>General Graph Directory (Cont.)</vt:lpstr>
      <vt:lpstr>Protection</vt:lpstr>
      <vt:lpstr>Access Lists and Groups in Unix</vt:lpstr>
      <vt:lpstr>A Sample UNIX Directory Listing</vt:lpstr>
      <vt:lpstr>Windows 7 Access-Control List Management</vt:lpstr>
      <vt:lpstr>File-System Structure</vt:lpstr>
      <vt:lpstr>Layered File System</vt:lpstr>
      <vt:lpstr>Directory Implementation</vt:lpstr>
      <vt:lpstr>Allocation Methods</vt:lpstr>
      <vt:lpstr>Contiguous Allocation</vt:lpstr>
      <vt:lpstr>Contiguous Allocation (Cont.)</vt:lpstr>
      <vt:lpstr>Extent-Based Systems</vt:lpstr>
      <vt:lpstr>Linked Allocation</vt:lpstr>
      <vt:lpstr>Linked Allocation Example</vt:lpstr>
      <vt:lpstr>File–Allocation Table</vt:lpstr>
      <vt:lpstr>Indexed Allocation Method</vt:lpstr>
      <vt:lpstr>Example of Indexed Allocation</vt:lpstr>
      <vt:lpstr>Indexed Allocation (contd.)</vt:lpstr>
      <vt:lpstr>Indexed Allocation – Two-Level Scheme</vt:lpstr>
      <vt:lpstr>Combined Scheme : UNIX UFS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5640 Operating System Design  I/O and File System</dc:title>
  <dc:creator>Maharjan, Amar</dc:creator>
  <cp:lastModifiedBy>Zalavadia, Kishan Kumar</cp:lastModifiedBy>
  <cp:revision>93</cp:revision>
  <dcterms:created xsi:type="dcterms:W3CDTF">2022-11-27T21:03:12Z</dcterms:created>
  <dcterms:modified xsi:type="dcterms:W3CDTF">2024-12-08T19:56:22Z</dcterms:modified>
</cp:coreProperties>
</file>